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</p:sldMasterIdLst>
  <p:notesMasterIdLst>
    <p:notesMasterId r:id="rId21"/>
  </p:notesMasterIdLst>
  <p:sldIdLst>
    <p:sldId id="289" r:id="rId4"/>
    <p:sldId id="286" r:id="rId5"/>
    <p:sldId id="287" r:id="rId6"/>
    <p:sldId id="274" r:id="rId7"/>
    <p:sldId id="275" r:id="rId8"/>
    <p:sldId id="283" r:id="rId9"/>
    <p:sldId id="284" r:id="rId10"/>
    <p:sldId id="257" r:id="rId11"/>
    <p:sldId id="265" r:id="rId12"/>
    <p:sldId id="261" r:id="rId13"/>
    <p:sldId id="262" r:id="rId14"/>
    <p:sldId id="263" r:id="rId15"/>
    <p:sldId id="269" r:id="rId16"/>
    <p:sldId id="293" r:id="rId17"/>
    <p:sldId id="294" r:id="rId18"/>
    <p:sldId id="290" r:id="rId19"/>
    <p:sldId id="291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024BD71-434E-4816-A35D-FBC6A7857577}">
          <p14:sldIdLst>
            <p14:sldId id="289"/>
            <p14:sldId id="286"/>
            <p14:sldId id="287"/>
            <p14:sldId id="274"/>
            <p14:sldId id="275"/>
            <p14:sldId id="283"/>
            <p14:sldId id="284"/>
            <p14:sldId id="257"/>
            <p14:sldId id="265"/>
            <p14:sldId id="261"/>
            <p14:sldId id="262"/>
            <p14:sldId id="263"/>
            <p14:sldId id="269"/>
            <p14:sldId id="293"/>
            <p14:sldId id="294"/>
            <p14:sldId id="290"/>
            <p14:sldId id="29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9" d="100"/>
          <a:sy n="139" d="100"/>
        </p:scale>
        <p:origin x="-822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F183A1-3482-44E1-9DD6-18DD43A69CF6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  <dgm:t>
        <a:bodyPr/>
        <a:lstStyle/>
        <a:p>
          <a:endParaRPr lang="fr-FR"/>
        </a:p>
      </dgm:t>
    </dgm:pt>
    <dgm:pt modelId="{E651650B-1DBC-46D7-9D72-7DD4DCA49C3E}">
      <dgm:prSet phldrT="[Texte]"/>
      <dgm:spPr/>
      <dgm:t>
        <a:bodyPr/>
        <a:lstStyle/>
        <a:p>
          <a:r>
            <a:rPr lang="fr-FR" dirty="0" smtClean="0"/>
            <a:t>Polaires théoriques</a:t>
          </a:r>
          <a:endParaRPr lang="fr-FR" dirty="0"/>
        </a:p>
      </dgm:t>
    </dgm:pt>
    <dgm:pt modelId="{361432B3-8211-4798-915B-DE0E1B329B3E}" type="parTrans" cxnId="{684AEFFB-2BF5-452F-91AB-C730A57A7704}">
      <dgm:prSet/>
      <dgm:spPr/>
      <dgm:t>
        <a:bodyPr/>
        <a:lstStyle/>
        <a:p>
          <a:endParaRPr lang="fr-FR"/>
        </a:p>
      </dgm:t>
    </dgm:pt>
    <dgm:pt modelId="{1A6099B6-7703-4397-98B6-4325807E9320}" type="sibTrans" cxnId="{684AEFFB-2BF5-452F-91AB-C730A57A7704}">
      <dgm:prSet/>
      <dgm:spPr/>
      <dgm:t>
        <a:bodyPr/>
        <a:lstStyle/>
        <a:p>
          <a:endParaRPr lang="fr-FR"/>
        </a:p>
      </dgm:t>
    </dgm:pt>
    <dgm:pt modelId="{3F59CF2E-3FD1-4926-8906-A0841A7F526D}">
      <dgm:prSet phldrT="[Texte]"/>
      <dgm:spPr/>
      <dgm:t>
        <a:bodyPr/>
        <a:lstStyle/>
        <a:p>
          <a:r>
            <a:rPr lang="fr-FR" dirty="0" smtClean="0"/>
            <a:t>Autres paramètres</a:t>
          </a:r>
          <a:endParaRPr lang="fr-FR" dirty="0"/>
        </a:p>
      </dgm:t>
    </dgm:pt>
    <dgm:pt modelId="{84889020-D930-4DE6-AE9B-3CA94253DFFC}" type="parTrans" cxnId="{D7D44FAE-CAF5-4711-8494-7A590917E38E}">
      <dgm:prSet/>
      <dgm:spPr/>
      <dgm:t>
        <a:bodyPr/>
        <a:lstStyle/>
        <a:p>
          <a:endParaRPr lang="fr-FR"/>
        </a:p>
      </dgm:t>
    </dgm:pt>
    <dgm:pt modelId="{49026AAA-1B97-4151-A1C5-76D6A0698DE6}" type="sibTrans" cxnId="{D7D44FAE-CAF5-4711-8494-7A590917E38E}">
      <dgm:prSet/>
      <dgm:spPr/>
      <dgm:t>
        <a:bodyPr/>
        <a:lstStyle/>
        <a:p>
          <a:endParaRPr lang="fr-FR"/>
        </a:p>
      </dgm:t>
    </dgm:pt>
    <dgm:pt modelId="{54047AEC-F6C9-4F9E-89C5-DD4ACC451C11}">
      <dgm:prSet phldrT="[Texte]"/>
      <dgm:spPr/>
      <dgm:t>
        <a:bodyPr/>
        <a:lstStyle/>
        <a:p>
          <a:r>
            <a:rPr lang="fr-FR" dirty="0" smtClean="0"/>
            <a:t>Données brutes </a:t>
          </a:r>
        </a:p>
        <a:p>
          <a:r>
            <a:rPr lang="fr-FR" dirty="0" smtClean="0"/>
            <a:t>météo</a:t>
          </a:r>
          <a:endParaRPr lang="fr-FR" dirty="0"/>
        </a:p>
      </dgm:t>
    </dgm:pt>
    <dgm:pt modelId="{543CC87A-5A02-463F-8CB4-2E1EB6C8CD29}" type="parTrans" cxnId="{1D3C0E7B-29BF-4E91-ADC9-E8EAC2D83A96}">
      <dgm:prSet/>
      <dgm:spPr/>
      <dgm:t>
        <a:bodyPr/>
        <a:lstStyle/>
        <a:p>
          <a:endParaRPr lang="fr-FR"/>
        </a:p>
      </dgm:t>
    </dgm:pt>
    <dgm:pt modelId="{BE19C31A-4B25-4E44-8DA4-D0455E8D152B}" type="sibTrans" cxnId="{1D3C0E7B-29BF-4E91-ADC9-E8EAC2D83A96}">
      <dgm:prSet/>
      <dgm:spPr/>
      <dgm:t>
        <a:bodyPr/>
        <a:lstStyle/>
        <a:p>
          <a:endParaRPr lang="fr-FR"/>
        </a:p>
      </dgm:t>
    </dgm:pt>
    <dgm:pt modelId="{48E4939B-7C81-4141-B4CD-1A3A5003422B}" type="pres">
      <dgm:prSet presAssocID="{5DF183A1-3482-44E1-9DD6-18DD43A69CF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7F8276B-451A-4481-AFB8-2EF17D3AF41C}" type="pres">
      <dgm:prSet presAssocID="{E651650B-1DBC-46D7-9D72-7DD4DCA49C3E}" presName="dummy" presStyleCnt="0"/>
      <dgm:spPr/>
    </dgm:pt>
    <dgm:pt modelId="{482D2CE7-FC82-453A-8BA6-FCEA15522CFC}" type="pres">
      <dgm:prSet presAssocID="{E651650B-1DBC-46D7-9D72-7DD4DCA49C3E}" presName="node" presStyleLbl="revTx" presStyleIdx="0" presStyleCnt="3" custScaleY="52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9E27DE-37C3-4694-94B8-1FFE721F3DE1}" type="pres">
      <dgm:prSet presAssocID="{1A6099B6-7703-4397-98B6-4325807E9320}" presName="sibTrans" presStyleLbl="node1" presStyleIdx="0" presStyleCnt="3"/>
      <dgm:spPr/>
      <dgm:t>
        <a:bodyPr/>
        <a:lstStyle/>
        <a:p>
          <a:endParaRPr lang="fr-FR"/>
        </a:p>
      </dgm:t>
    </dgm:pt>
    <dgm:pt modelId="{98E0CBB8-CD38-484F-8F55-48A548E62DD5}" type="pres">
      <dgm:prSet presAssocID="{3F59CF2E-3FD1-4926-8906-A0841A7F526D}" presName="dummy" presStyleCnt="0"/>
      <dgm:spPr/>
    </dgm:pt>
    <dgm:pt modelId="{6E9C29F5-7CFB-49FB-82AA-DC7F1EC50A74}" type="pres">
      <dgm:prSet presAssocID="{3F59CF2E-3FD1-4926-8906-A0841A7F526D}" presName="node" presStyleLbl="revTx" presStyleIdx="1" presStyleCnt="3" custScaleX="124434" custScaleY="5689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1E9FB46-6158-4011-9280-9F14C2AB59D3}" type="pres">
      <dgm:prSet presAssocID="{49026AAA-1B97-4151-A1C5-76D6A0698DE6}" presName="sibTrans" presStyleLbl="node1" presStyleIdx="1" presStyleCnt="3"/>
      <dgm:spPr/>
      <dgm:t>
        <a:bodyPr/>
        <a:lstStyle/>
        <a:p>
          <a:endParaRPr lang="fr-FR"/>
        </a:p>
      </dgm:t>
    </dgm:pt>
    <dgm:pt modelId="{3B941809-5CED-4156-817C-418B9133AAB8}" type="pres">
      <dgm:prSet presAssocID="{54047AEC-F6C9-4F9E-89C5-DD4ACC451C11}" presName="dummy" presStyleCnt="0"/>
      <dgm:spPr/>
    </dgm:pt>
    <dgm:pt modelId="{BB71E180-9C14-4EA8-81C8-6BEEB28F8231}" type="pres">
      <dgm:prSet presAssocID="{54047AEC-F6C9-4F9E-89C5-DD4ACC451C11}" presName="node" presStyleLbl="revTx" presStyleIdx="2" presStyleCnt="3" custScaleX="132977" custScaleY="5247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965F61B-9B80-45B0-A731-3A486E1334AD}" type="pres">
      <dgm:prSet presAssocID="{BE19C31A-4B25-4E44-8DA4-D0455E8D152B}" presName="sibTrans" presStyleLbl="node1" presStyleIdx="2" presStyleCnt="3" custAng="0"/>
      <dgm:spPr/>
      <dgm:t>
        <a:bodyPr/>
        <a:lstStyle/>
        <a:p>
          <a:endParaRPr lang="fr-FR"/>
        </a:p>
      </dgm:t>
    </dgm:pt>
  </dgm:ptLst>
  <dgm:cxnLst>
    <dgm:cxn modelId="{93C600AD-36D4-4B32-B10D-CBC9BBA60D6B}" type="presOf" srcId="{3F59CF2E-3FD1-4926-8906-A0841A7F526D}" destId="{6E9C29F5-7CFB-49FB-82AA-DC7F1EC50A74}" srcOrd="0" destOrd="0" presId="urn:microsoft.com/office/officeart/2005/8/layout/cycle1"/>
    <dgm:cxn modelId="{D7D44FAE-CAF5-4711-8494-7A590917E38E}" srcId="{5DF183A1-3482-44E1-9DD6-18DD43A69CF6}" destId="{3F59CF2E-3FD1-4926-8906-A0841A7F526D}" srcOrd="1" destOrd="0" parTransId="{84889020-D930-4DE6-AE9B-3CA94253DFFC}" sibTransId="{49026AAA-1B97-4151-A1C5-76D6A0698DE6}"/>
    <dgm:cxn modelId="{684AEFFB-2BF5-452F-91AB-C730A57A7704}" srcId="{5DF183A1-3482-44E1-9DD6-18DD43A69CF6}" destId="{E651650B-1DBC-46D7-9D72-7DD4DCA49C3E}" srcOrd="0" destOrd="0" parTransId="{361432B3-8211-4798-915B-DE0E1B329B3E}" sibTransId="{1A6099B6-7703-4397-98B6-4325807E9320}"/>
    <dgm:cxn modelId="{1D3C0E7B-29BF-4E91-ADC9-E8EAC2D83A96}" srcId="{5DF183A1-3482-44E1-9DD6-18DD43A69CF6}" destId="{54047AEC-F6C9-4F9E-89C5-DD4ACC451C11}" srcOrd="2" destOrd="0" parTransId="{543CC87A-5A02-463F-8CB4-2E1EB6C8CD29}" sibTransId="{BE19C31A-4B25-4E44-8DA4-D0455E8D152B}"/>
    <dgm:cxn modelId="{9160FB34-A1E1-4ED4-A06A-2AAA9D09DE1A}" type="presOf" srcId="{54047AEC-F6C9-4F9E-89C5-DD4ACC451C11}" destId="{BB71E180-9C14-4EA8-81C8-6BEEB28F8231}" srcOrd="0" destOrd="0" presId="urn:microsoft.com/office/officeart/2005/8/layout/cycle1"/>
    <dgm:cxn modelId="{D2967BE9-15CB-4778-A538-80E6B3B6E467}" type="presOf" srcId="{5DF183A1-3482-44E1-9DD6-18DD43A69CF6}" destId="{48E4939B-7C81-4141-B4CD-1A3A5003422B}" srcOrd="0" destOrd="0" presId="urn:microsoft.com/office/officeart/2005/8/layout/cycle1"/>
    <dgm:cxn modelId="{71DD0594-97FF-4479-9AF3-0212234DBC2B}" type="presOf" srcId="{E651650B-1DBC-46D7-9D72-7DD4DCA49C3E}" destId="{482D2CE7-FC82-453A-8BA6-FCEA15522CFC}" srcOrd="0" destOrd="0" presId="urn:microsoft.com/office/officeart/2005/8/layout/cycle1"/>
    <dgm:cxn modelId="{69BA1686-0023-43B7-B258-60FCEE54AB64}" type="presOf" srcId="{BE19C31A-4B25-4E44-8DA4-D0455E8D152B}" destId="{8965F61B-9B80-45B0-A731-3A486E1334AD}" srcOrd="0" destOrd="0" presId="urn:microsoft.com/office/officeart/2005/8/layout/cycle1"/>
    <dgm:cxn modelId="{1A50354C-2F54-4307-9BCC-9A6AD589DBCD}" type="presOf" srcId="{49026AAA-1B97-4151-A1C5-76D6A0698DE6}" destId="{41E9FB46-6158-4011-9280-9F14C2AB59D3}" srcOrd="0" destOrd="0" presId="urn:microsoft.com/office/officeart/2005/8/layout/cycle1"/>
    <dgm:cxn modelId="{77D76750-0191-4028-9153-D35C7ABF7EC4}" type="presOf" srcId="{1A6099B6-7703-4397-98B6-4325807E9320}" destId="{289E27DE-37C3-4694-94B8-1FFE721F3DE1}" srcOrd="0" destOrd="0" presId="urn:microsoft.com/office/officeart/2005/8/layout/cycle1"/>
    <dgm:cxn modelId="{113276D4-6BF1-4611-83EC-D13C947DE61B}" type="presParOf" srcId="{48E4939B-7C81-4141-B4CD-1A3A5003422B}" destId="{97F8276B-451A-4481-AFB8-2EF17D3AF41C}" srcOrd="0" destOrd="0" presId="urn:microsoft.com/office/officeart/2005/8/layout/cycle1"/>
    <dgm:cxn modelId="{C68965C3-946D-487C-A544-B165FECEB42F}" type="presParOf" srcId="{48E4939B-7C81-4141-B4CD-1A3A5003422B}" destId="{482D2CE7-FC82-453A-8BA6-FCEA15522CFC}" srcOrd="1" destOrd="0" presId="urn:microsoft.com/office/officeart/2005/8/layout/cycle1"/>
    <dgm:cxn modelId="{413A47F0-53A0-4231-B0F4-910570F61697}" type="presParOf" srcId="{48E4939B-7C81-4141-B4CD-1A3A5003422B}" destId="{289E27DE-37C3-4694-94B8-1FFE721F3DE1}" srcOrd="2" destOrd="0" presId="urn:microsoft.com/office/officeart/2005/8/layout/cycle1"/>
    <dgm:cxn modelId="{D8EADD49-D4DA-467C-948C-842F65D41472}" type="presParOf" srcId="{48E4939B-7C81-4141-B4CD-1A3A5003422B}" destId="{98E0CBB8-CD38-484F-8F55-48A548E62DD5}" srcOrd="3" destOrd="0" presId="urn:microsoft.com/office/officeart/2005/8/layout/cycle1"/>
    <dgm:cxn modelId="{8F7FC56F-A674-42A3-93BE-C26820B568B9}" type="presParOf" srcId="{48E4939B-7C81-4141-B4CD-1A3A5003422B}" destId="{6E9C29F5-7CFB-49FB-82AA-DC7F1EC50A74}" srcOrd="4" destOrd="0" presId="urn:microsoft.com/office/officeart/2005/8/layout/cycle1"/>
    <dgm:cxn modelId="{CCB98B68-F054-4B86-A175-D3AC34271D53}" type="presParOf" srcId="{48E4939B-7C81-4141-B4CD-1A3A5003422B}" destId="{41E9FB46-6158-4011-9280-9F14C2AB59D3}" srcOrd="5" destOrd="0" presId="urn:microsoft.com/office/officeart/2005/8/layout/cycle1"/>
    <dgm:cxn modelId="{B61EDAB6-C0A6-4E75-AE4D-2E6793B69A66}" type="presParOf" srcId="{48E4939B-7C81-4141-B4CD-1A3A5003422B}" destId="{3B941809-5CED-4156-817C-418B9133AAB8}" srcOrd="6" destOrd="0" presId="urn:microsoft.com/office/officeart/2005/8/layout/cycle1"/>
    <dgm:cxn modelId="{9D6F79C9-2358-4DA1-9444-ABA63A5FD10B}" type="presParOf" srcId="{48E4939B-7C81-4141-B4CD-1A3A5003422B}" destId="{BB71E180-9C14-4EA8-81C8-6BEEB28F8231}" srcOrd="7" destOrd="0" presId="urn:microsoft.com/office/officeart/2005/8/layout/cycle1"/>
    <dgm:cxn modelId="{3C5279BC-15E8-4F56-B283-BCC8167F6C4C}" type="presParOf" srcId="{48E4939B-7C81-4141-B4CD-1A3A5003422B}" destId="{8965F61B-9B80-45B0-A731-3A486E1334AD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D2CE7-FC82-453A-8BA6-FCEA15522CFC}">
      <dsp:nvSpPr>
        <dsp:cNvPr id="0" name=""/>
        <dsp:cNvSpPr/>
      </dsp:nvSpPr>
      <dsp:spPr>
        <a:xfrm>
          <a:off x="1870508" y="550434"/>
          <a:ext cx="1015425" cy="5328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Polaires théoriques</a:t>
          </a:r>
          <a:endParaRPr lang="fr-FR" sz="1400" kern="1200" dirty="0"/>
        </a:p>
      </dsp:txBody>
      <dsp:txXfrm>
        <a:off x="1870508" y="550434"/>
        <a:ext cx="1015425" cy="532834"/>
      </dsp:txXfrm>
    </dsp:sp>
    <dsp:sp modelId="{289E27DE-37C3-4694-94B8-1FFE721F3DE1}">
      <dsp:nvSpPr>
        <dsp:cNvPr id="0" name=""/>
        <dsp:cNvSpPr/>
      </dsp:nvSpPr>
      <dsp:spPr>
        <a:xfrm>
          <a:off x="322850" y="109085"/>
          <a:ext cx="2402047" cy="2402047"/>
        </a:xfrm>
        <a:prstGeom prst="circularArrow">
          <a:avLst>
            <a:gd name="adj1" fmla="val 8243"/>
            <a:gd name="adj2" fmla="val 575677"/>
            <a:gd name="adj3" fmla="val 2435010"/>
            <a:gd name="adj4" fmla="val 20802384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9C29F5-7CFB-49FB-82AA-DC7F1EC50A74}">
      <dsp:nvSpPr>
        <dsp:cNvPr id="0" name=""/>
        <dsp:cNvSpPr/>
      </dsp:nvSpPr>
      <dsp:spPr>
        <a:xfrm>
          <a:off x="892107" y="2007756"/>
          <a:ext cx="1263534" cy="577736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Autres paramètres</a:t>
          </a:r>
          <a:endParaRPr lang="fr-FR" sz="1400" kern="1200" dirty="0"/>
        </a:p>
      </dsp:txBody>
      <dsp:txXfrm>
        <a:off x="892107" y="2007756"/>
        <a:ext cx="1263534" cy="577736"/>
      </dsp:txXfrm>
    </dsp:sp>
    <dsp:sp modelId="{41E9FB46-6158-4011-9280-9F14C2AB59D3}">
      <dsp:nvSpPr>
        <dsp:cNvPr id="0" name=""/>
        <dsp:cNvSpPr/>
      </dsp:nvSpPr>
      <dsp:spPr>
        <a:xfrm>
          <a:off x="322850" y="109085"/>
          <a:ext cx="2402047" cy="2402047"/>
        </a:xfrm>
        <a:prstGeom prst="circularArrow">
          <a:avLst>
            <a:gd name="adj1" fmla="val 8243"/>
            <a:gd name="adj2" fmla="val 575677"/>
            <a:gd name="adj3" fmla="val 11021939"/>
            <a:gd name="adj4" fmla="val 7789312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71E180-9C14-4EA8-81C8-6BEEB28F8231}">
      <dsp:nvSpPr>
        <dsp:cNvPr id="0" name=""/>
        <dsp:cNvSpPr/>
      </dsp:nvSpPr>
      <dsp:spPr>
        <a:xfrm>
          <a:off x="-5614" y="550434"/>
          <a:ext cx="1350282" cy="53283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Données brutes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météo</a:t>
          </a:r>
          <a:endParaRPr lang="fr-FR" sz="1400" kern="1200" dirty="0"/>
        </a:p>
      </dsp:txBody>
      <dsp:txXfrm>
        <a:off x="-5614" y="550434"/>
        <a:ext cx="1350282" cy="532834"/>
      </dsp:txXfrm>
    </dsp:sp>
    <dsp:sp modelId="{8965F61B-9B80-45B0-A731-3A486E1334AD}">
      <dsp:nvSpPr>
        <dsp:cNvPr id="0" name=""/>
        <dsp:cNvSpPr/>
      </dsp:nvSpPr>
      <dsp:spPr>
        <a:xfrm>
          <a:off x="322850" y="109085"/>
          <a:ext cx="2402047" cy="2402047"/>
        </a:xfrm>
        <a:prstGeom prst="circularArrow">
          <a:avLst>
            <a:gd name="adj1" fmla="val 8243"/>
            <a:gd name="adj2" fmla="val 575677"/>
            <a:gd name="adj3" fmla="val 18002772"/>
            <a:gd name="adj4" fmla="val 13821550"/>
            <a:gd name="adj5" fmla="val 961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B660D0-01D6-45E6-BC93-C694BC81EE83}" type="datetimeFigureOut">
              <a:rPr lang="fr-FR" smtClean="0"/>
              <a:t>06/12/2011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E22A-510B-4FBA-A5A0-4476E29FE2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448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5893EC-8FEC-40EB-B5C8-C324E2372018}" type="slidenum">
              <a:rPr lang="fr-FR">
                <a:solidFill>
                  <a:prstClr val="white"/>
                </a:solidFill>
              </a:rPr>
              <a:pPr/>
              <a:t>1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1151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10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11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12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13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5F47B6-6484-4E5C-A881-B3115D09DA3E}" type="slidenum">
              <a:rPr lang="fr-FR">
                <a:solidFill>
                  <a:prstClr val="white"/>
                </a:solidFill>
              </a:rPr>
              <a:pPr/>
              <a:t>16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04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807A19-6DFE-42DB-A298-E15C999C3A3D}" type="slidenum">
              <a:rPr lang="fr-FR">
                <a:solidFill>
                  <a:prstClr val="white"/>
                </a:solidFill>
              </a:rPr>
              <a:pPr/>
              <a:t>17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215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EA0E57-7B81-4600-9054-4FE28447E31C}" type="slidenum">
              <a:rPr lang="fr-FR"/>
              <a:pPr/>
              <a:t>2</a:t>
            </a:fld>
            <a:endParaRPr lang="fr-FR"/>
          </a:p>
        </p:txBody>
      </p:sp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0F8ACA5-DAE9-4C09-8B9A-ACC974EC1EEC}" type="slidenum">
              <a:rPr lang="fr-FR"/>
              <a:pPr/>
              <a:t>3</a:t>
            </a:fld>
            <a:endParaRPr lang="fr-FR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/>
              <a:pPr/>
              <a:t>4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/>
              <a:pPr/>
              <a:t>5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/>
              <a:pPr/>
              <a:t>6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/>
              <a:pPr/>
              <a:t>7</a:t>
            </a:fld>
            <a:endParaRPr lang="fr-FR"/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endParaRPr lang="fr-FR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8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1DE1E2-BC68-427A-A787-A41ED86E784B}" type="slidenum">
              <a:rPr lang="fr-FR">
                <a:solidFill>
                  <a:prstClr val="white"/>
                </a:solidFill>
              </a:rPr>
              <a:pPr/>
              <a:t>9</a:t>
            </a:fld>
            <a:endParaRPr lang="fr-FR">
              <a:solidFill>
                <a:prstClr val="white"/>
              </a:solidFill>
            </a:endParaRPr>
          </a:p>
        </p:txBody>
      </p:sp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939496" y="685618"/>
            <a:ext cx="4979009" cy="342954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6694" tIns="43347" rIns="86694" bIns="43347" anchor="ctr"/>
          <a:lstStyle/>
          <a:p>
            <a:pPr defTabSz="425946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fr-FR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433" y="4344672"/>
            <a:ext cx="5483554" cy="420231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8FDDAF5-2764-4DF8-8E96-D89D9FEDF25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7613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DA8C490-02C5-48A8-BB24-875F8AF57D4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36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1050" cy="574357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0750" cy="574357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511846-F204-4108-BB66-C3E3D3DA272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5667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40678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21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3818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209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0279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162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8847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0856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F616D7C-C0E3-49C4-AF8A-072D66500D5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0419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978525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6403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2209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5669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AE855C-C161-491A-95A6-BF4F1581C01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0348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B015D2-43B0-4BAF-8A26-96A536037C18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4079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C1729CA-289C-4325-B800-0057AB368E6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75720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590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402590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38B5D5-2CD9-4276-8C82-C38A0F5AD125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3379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CD6CF16-EB06-46B9-A807-DAD2621A98E6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2433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5B09101-CBC4-40DD-9690-8065813B1D71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297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6466368-3FC8-4A1C-957F-83D2D08A5EB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150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AC48EFC-F2EA-4188-B4D7-DC5DED40B27E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6618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A2E7EA4-FAD6-4DB4-BC4C-1C96F31875FF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28787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7C2BB6-39BD-498D-8FED-2BFA2027B293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421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7E0B75C-6F4A-4AFC-9185-56E9533FE3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4201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1050" cy="574357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68313" y="274638"/>
            <a:ext cx="6000750" cy="574357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E0522DC-AEEA-42A2-99E6-4598BFB55AF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79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68313" y="1557338"/>
            <a:ext cx="402590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6613" y="1557338"/>
            <a:ext cx="4025900" cy="4460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D42ED1-3E14-4F3F-B295-784CBD0BB36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93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9DCFC80-1371-4657-B63A-7070D1DD3B72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039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9E06FD2-23AD-4AEF-97D2-0AA7B8A4286A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081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88589B3-DE32-45DC-A418-104BFEC81BF9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882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AFF66E-B4DE-4394-9A85-8651FCF7CDC0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13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13/11/11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73C1FA3-E544-48D3-B721-AB059BA04F0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17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3039" r="8784" b="22064"/>
          <a:stretch>
            <a:fillRect/>
          </a:stretch>
        </p:blipFill>
        <p:spPr bwMode="auto">
          <a:xfrm>
            <a:off x="6588125" y="6264275"/>
            <a:ext cx="23399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60" t="13039" r="8784" b="22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2707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66725" y="6245225"/>
            <a:ext cx="1870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/>
              <a:t>13/11/11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245225"/>
            <a:ext cx="25892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8713" y="0"/>
            <a:ext cx="392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E661882C-0B70-4D78-9072-305AC444ECDE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420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30843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3034" r="8783" b="22055"/>
          <a:stretch>
            <a:fillRect/>
          </a:stretch>
        </p:blipFill>
        <p:spPr bwMode="auto">
          <a:xfrm>
            <a:off x="6588125" y="6264275"/>
            <a:ext cx="23399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60" t="13034" r="8783" b="2205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200997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13039" r="8784" b="22064"/>
          <a:stretch>
            <a:fillRect/>
          </a:stretch>
        </p:blipFill>
        <p:spPr bwMode="auto">
          <a:xfrm>
            <a:off x="6588125" y="6264275"/>
            <a:ext cx="2339975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260" t="13039" r="8784" b="2206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274638"/>
            <a:ext cx="72707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texte-titre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66725" y="6245225"/>
            <a:ext cx="18700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/>
              <a:t>13/11/11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771775" y="6245225"/>
            <a:ext cx="2589213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48713" y="0"/>
            <a:ext cx="3921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fld id="{6671EB2C-FA39-405D-BFC3-A3E1321DD8D0}" type="slidenum">
              <a:rPr lang="fr-FR"/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</a:pPr>
              <a:t>‹#›</a:t>
            </a:fld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57338"/>
            <a:ext cx="8204200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éditer le format du plan de texte</a:t>
            </a:r>
          </a:p>
          <a:p>
            <a:pPr lvl="1"/>
            <a:r>
              <a:rPr lang="en-GB" smtClean="0"/>
              <a:t>Second niveau de plan</a:t>
            </a:r>
          </a:p>
          <a:p>
            <a:pPr lvl="2"/>
            <a:r>
              <a:rPr lang="en-GB" smtClean="0"/>
              <a:t>Troisième niveau de plan</a:t>
            </a:r>
          </a:p>
          <a:p>
            <a:pPr lvl="3"/>
            <a:r>
              <a:rPr lang="en-GB" smtClean="0"/>
              <a:t>Quatrième niveau de plan</a:t>
            </a:r>
          </a:p>
          <a:p>
            <a:pPr lvl="4"/>
            <a:r>
              <a:rPr lang="en-GB" smtClean="0"/>
              <a:t>Cinquième niveau de plan</a:t>
            </a:r>
          </a:p>
          <a:p>
            <a:pPr lvl="4"/>
            <a:r>
              <a:rPr lang="en-GB" smtClean="0"/>
              <a:t>Sixième niveau de plan</a:t>
            </a:r>
          </a:p>
          <a:p>
            <a:pPr lvl="4"/>
            <a:r>
              <a:rPr lang="en-GB" smtClean="0"/>
              <a:t>Septième niveau de plan</a:t>
            </a:r>
          </a:p>
          <a:p>
            <a:pPr lvl="4"/>
            <a:r>
              <a:rPr lang="en-GB" smtClean="0"/>
              <a:t>Huitième niveau de plan</a:t>
            </a:r>
          </a:p>
          <a:p>
            <a:pPr lvl="4"/>
            <a:r>
              <a:rPr lang="en-GB" smtClean="0"/>
              <a:t>Neuvième niveau de plan</a:t>
            </a:r>
          </a:p>
        </p:txBody>
      </p:sp>
    </p:spTree>
    <p:extLst>
      <p:ext uri="{BB962C8B-B14F-4D97-AF65-F5344CB8AC3E}">
        <p14:creationId xmlns:p14="http://schemas.microsoft.com/office/powerpoint/2010/main" val="1423327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/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388" y="179388"/>
            <a:ext cx="8820150" cy="3060700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>
                <a:solidFill>
                  <a:srgbClr val="FFFFFF"/>
                </a:solidFill>
              </a:rPr>
              <a:t>Rencontres Maths Industrie</a:t>
            </a:r>
            <a:r>
              <a:rPr lang="fr-FR" sz="3600" b="1">
                <a:solidFill>
                  <a:srgbClr val="FFFFFF"/>
                </a:solidFill>
              </a:rPr>
              <a:t/>
            </a:r>
            <a:br>
              <a:rPr lang="fr-FR" sz="3600" b="1">
                <a:solidFill>
                  <a:srgbClr val="FFFFFF"/>
                </a:solidFill>
              </a:rPr>
            </a:br>
            <a:r>
              <a:rPr lang="fr-FR" sz="3600" b="1">
                <a:solidFill>
                  <a:srgbClr val="FFFFFF"/>
                </a:solidFill>
              </a:rPr>
              <a:t>Voile et innovations mathématiques</a:t>
            </a:r>
            <a:br>
              <a:rPr lang="fr-FR" sz="3600" b="1">
                <a:solidFill>
                  <a:srgbClr val="FFFFFF"/>
                </a:solidFill>
              </a:rPr>
            </a:br>
            <a:r>
              <a:rPr lang="fr-FR" sz="3600" b="1">
                <a:solidFill>
                  <a:srgbClr val="FFFFFF"/>
                </a:solidFill>
              </a:rPr>
              <a:t/>
            </a:r>
            <a:br>
              <a:rPr lang="fr-FR" sz="3600" b="1">
                <a:solidFill>
                  <a:srgbClr val="FFFFFF"/>
                </a:solidFill>
              </a:rPr>
            </a:br>
            <a:r>
              <a:rPr lang="fr-FR" sz="3600" b="1">
                <a:solidFill>
                  <a:srgbClr val="FFFFFF"/>
                </a:solidFill>
              </a:rPr>
              <a:t/>
            </a:r>
            <a:br>
              <a:rPr lang="fr-FR" sz="3600" b="1">
                <a:solidFill>
                  <a:srgbClr val="FFFFFF"/>
                </a:solidFill>
              </a:rPr>
            </a:br>
            <a:r>
              <a:rPr lang="fr-FR" sz="4400" b="1">
                <a:solidFill>
                  <a:srgbClr val="FFFFFF"/>
                </a:solidFill>
              </a:rPr>
              <a:t>Météo et routage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260475" y="3613150"/>
            <a:ext cx="3240088" cy="9604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>
              <a:spcBef>
                <a:spcPts val="45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b="1" dirty="0">
                <a:solidFill>
                  <a:srgbClr val="FFFFFF"/>
                </a:solidFill>
              </a:rPr>
              <a:t>Sylvain </a:t>
            </a:r>
            <a:r>
              <a:rPr lang="fr-FR" b="1" dirty="0" err="1">
                <a:solidFill>
                  <a:srgbClr val="FFFFFF"/>
                </a:solidFill>
              </a:rPr>
              <a:t>Mondon</a:t>
            </a:r>
            <a:endParaRPr lang="fr-FR" b="1" dirty="0">
              <a:solidFill>
                <a:srgbClr val="FFFFFF"/>
              </a:solidFill>
            </a:endParaRPr>
          </a:p>
          <a:p>
            <a:pPr marL="0" indent="0" algn="ctr"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1800" b="1" i="1" dirty="0">
                <a:solidFill>
                  <a:srgbClr val="FFFFFF"/>
                </a:solidFill>
              </a:rPr>
              <a:t>Météo-France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184775" y="3600450"/>
            <a:ext cx="20161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2000" b="1" dirty="0">
                <a:solidFill>
                  <a:srgbClr val="FFFFFF"/>
                </a:solidFill>
              </a:rPr>
              <a:t>Ronan </a:t>
            </a:r>
            <a:r>
              <a:rPr lang="fr-FR" sz="2000" b="1" dirty="0" err="1">
                <a:solidFill>
                  <a:srgbClr val="FFFFFF"/>
                </a:solidFill>
              </a:rPr>
              <a:t>Golhen</a:t>
            </a:r>
            <a:endParaRPr lang="fr-FR" sz="2000" b="1" dirty="0">
              <a:solidFill>
                <a:srgbClr val="FFFFFF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b="1" i="1" dirty="0" err="1" smtClean="0">
                <a:solidFill>
                  <a:srgbClr val="FFFFFF"/>
                </a:solidFill>
              </a:rPr>
              <a:t>Maxsea</a:t>
            </a:r>
            <a:r>
              <a:rPr lang="fr-FR" b="1" i="1" dirty="0" smtClean="0">
                <a:solidFill>
                  <a:srgbClr val="FFFFFF"/>
                </a:solidFill>
              </a:rPr>
              <a:t> International</a:t>
            </a:r>
            <a:endParaRPr lang="fr-FR" b="1" i="1" dirty="0">
              <a:solidFill>
                <a:srgbClr val="FFFFFF"/>
              </a:solidFill>
            </a:endParaRPr>
          </a:p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sz="2000" b="1" i="1" dirty="0">
              <a:solidFill>
                <a:srgbClr val="FFFFFF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675" y="5184775"/>
            <a:ext cx="9009063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2000" b="1">
                <a:solidFill>
                  <a:srgbClr val="FFFFFF"/>
                </a:solidFill>
              </a:rPr>
              <a:t>Ecole Nationale Supérieure des Techniques Avancées - 9 décembre 2011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6010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4" y="3778463"/>
            <a:ext cx="1319440" cy="1165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 dirty="0">
                <a:cs typeface="Arial" charset="0"/>
              </a:rPr>
              <a:t>Routage : une étape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930937" y="2853929"/>
            <a:ext cx="762219" cy="651871"/>
            <a:chOff x="2129697" y="2233176"/>
            <a:chExt cx="5610655" cy="3212048"/>
          </a:xfrm>
          <a:scene3d>
            <a:camera prst="orthographicFront">
              <a:rot lat="0" lon="0" rev="20399999"/>
            </a:camera>
            <a:lightRig rig="threePt" dir="t"/>
          </a:scene3d>
        </p:grpSpPr>
        <p:grpSp>
          <p:nvGrpSpPr>
            <p:cNvPr id="8" name="Groupe 7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3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Connecteur droit 6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Connecteur droit 1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" name="Groupe 3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35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Connecteur droit 36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eur droit 37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Arc 18"/>
          <p:cNvSpPr/>
          <p:nvPr/>
        </p:nvSpPr>
        <p:spPr bwMode="auto">
          <a:xfrm>
            <a:off x="451528" y="3068960"/>
            <a:ext cx="2940779" cy="2914343"/>
          </a:xfrm>
          <a:custGeom>
            <a:avLst/>
            <a:gdLst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4" fmla="*/ 1944216 w 3888432"/>
              <a:gd name="connsiteY4" fmla="*/ 1188132 h 2376264"/>
              <a:gd name="connsiteX5" fmla="*/ 359785 w 3888432"/>
              <a:gd name="connsiteY5" fmla="*/ 499566 h 2376264"/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246100 w 3653066"/>
              <a:gd name="connsiteY2" fmla="*/ 1829557 h 2400918"/>
              <a:gd name="connsiteX3" fmla="*/ 1188346 w 3653066"/>
              <a:gd name="connsiteY3" fmla="*/ 2375933 h 2400918"/>
              <a:gd name="connsiteX4" fmla="*/ 1584431 w 3653066"/>
              <a:gd name="connsiteY4" fmla="*/ 1212718 h 2400918"/>
              <a:gd name="connsiteX5" fmla="*/ 0 w 3653066"/>
              <a:gd name="connsiteY5" fmla="*/ 524152 h 2400918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481770 w 3653066"/>
              <a:gd name="connsiteY2" fmla="*/ 1593887 h 2400918"/>
              <a:gd name="connsiteX3" fmla="*/ 1188346 w 3653066"/>
              <a:gd name="connsiteY3" fmla="*/ 2375933 h 2400918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246100 w 3529924"/>
              <a:gd name="connsiteY2" fmla="*/ 1829557 h 2624867"/>
              <a:gd name="connsiteX3" fmla="*/ 1188346 w 3529924"/>
              <a:gd name="connsiteY3" fmla="*/ 2375933 h 2624867"/>
              <a:gd name="connsiteX4" fmla="*/ 1584431 w 3529924"/>
              <a:gd name="connsiteY4" fmla="*/ 1212718 h 2624867"/>
              <a:gd name="connsiteX5" fmla="*/ 0 w 3529924"/>
              <a:gd name="connsiteY5" fmla="*/ 524152 h 2624867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481770 w 3529924"/>
              <a:gd name="connsiteY2" fmla="*/ 1593887 h 2624867"/>
              <a:gd name="connsiteX3" fmla="*/ 2708834 w 3529924"/>
              <a:gd name="connsiteY3" fmla="*/ 2597054 h 2624867"/>
              <a:gd name="connsiteX4" fmla="*/ 1188346 w 3529924"/>
              <a:gd name="connsiteY4" fmla="*/ 2375933 h 262486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246100 w 3822475"/>
              <a:gd name="connsiteY2" fmla="*/ 1825737 h 2621047"/>
              <a:gd name="connsiteX3" fmla="*/ 1188346 w 3822475"/>
              <a:gd name="connsiteY3" fmla="*/ 2372113 h 2621047"/>
              <a:gd name="connsiteX4" fmla="*/ 1584431 w 3822475"/>
              <a:gd name="connsiteY4" fmla="*/ 1208898 h 2621047"/>
              <a:gd name="connsiteX5" fmla="*/ 0 w 3822475"/>
              <a:gd name="connsiteY5" fmla="*/ 520332 h 262104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821135 w 3822475"/>
              <a:gd name="connsiteY2" fmla="*/ 1533506 h 2621047"/>
              <a:gd name="connsiteX3" fmla="*/ 2708834 w 3822475"/>
              <a:gd name="connsiteY3" fmla="*/ 2593234 h 2621047"/>
              <a:gd name="connsiteX4" fmla="*/ 1188346 w 3822475"/>
              <a:gd name="connsiteY4" fmla="*/ 2372113 h 2621047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246100 w 3835661"/>
              <a:gd name="connsiteY2" fmla="*/ 1805033 h 2600343"/>
              <a:gd name="connsiteX3" fmla="*/ 1188346 w 3835661"/>
              <a:gd name="connsiteY3" fmla="*/ 2351409 h 2600343"/>
              <a:gd name="connsiteX4" fmla="*/ 1584431 w 3835661"/>
              <a:gd name="connsiteY4" fmla="*/ 1188194 h 2600343"/>
              <a:gd name="connsiteX5" fmla="*/ 0 w 3835661"/>
              <a:gd name="connsiteY5" fmla="*/ 499628 h 2600343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331003 w 3835661"/>
              <a:gd name="connsiteY2" fmla="*/ 385511 h 2600343"/>
              <a:gd name="connsiteX3" fmla="*/ 3821135 w 3835661"/>
              <a:gd name="connsiteY3" fmla="*/ 1512802 h 2600343"/>
              <a:gd name="connsiteX4" fmla="*/ 2708834 w 3835661"/>
              <a:gd name="connsiteY4" fmla="*/ 2572530 h 2600343"/>
              <a:gd name="connsiteX5" fmla="*/ 1188346 w 3835661"/>
              <a:gd name="connsiteY5" fmla="*/ 2351409 h 2600343"/>
              <a:gd name="connsiteX0" fmla="*/ 0 w 3835661"/>
              <a:gd name="connsiteY0" fmla="*/ 852184 h 2952899"/>
              <a:gd name="connsiteX1" fmla="*/ 2048869 w 3835661"/>
              <a:gd name="connsiteY1" fmla="*/ 387016 h 2952899"/>
              <a:gd name="connsiteX2" fmla="*/ 3246100 w 3835661"/>
              <a:gd name="connsiteY2" fmla="*/ 2157589 h 2952899"/>
              <a:gd name="connsiteX3" fmla="*/ 1188346 w 3835661"/>
              <a:gd name="connsiteY3" fmla="*/ 2703965 h 2952899"/>
              <a:gd name="connsiteX4" fmla="*/ 1584431 w 3835661"/>
              <a:gd name="connsiteY4" fmla="*/ 1540750 h 2952899"/>
              <a:gd name="connsiteX5" fmla="*/ 0 w 3835661"/>
              <a:gd name="connsiteY5" fmla="*/ 852184 h 2952899"/>
              <a:gd name="connsiteX0" fmla="*/ 0 w 3835661"/>
              <a:gd name="connsiteY0" fmla="*/ 852184 h 2952899"/>
              <a:gd name="connsiteX1" fmla="*/ 1954601 w 3835661"/>
              <a:gd name="connsiteY1" fmla="*/ 517 h 2952899"/>
              <a:gd name="connsiteX2" fmla="*/ 3331003 w 3835661"/>
              <a:gd name="connsiteY2" fmla="*/ 738067 h 2952899"/>
              <a:gd name="connsiteX3" fmla="*/ 3821135 w 3835661"/>
              <a:gd name="connsiteY3" fmla="*/ 1865358 h 2952899"/>
              <a:gd name="connsiteX4" fmla="*/ 2708834 w 3835661"/>
              <a:gd name="connsiteY4" fmla="*/ 2925086 h 2952899"/>
              <a:gd name="connsiteX5" fmla="*/ 1188346 w 3835661"/>
              <a:gd name="connsiteY5" fmla="*/ 2703965 h 2952899"/>
              <a:gd name="connsiteX0" fmla="*/ 0 w 3835661"/>
              <a:gd name="connsiteY0" fmla="*/ 852184 h 3194159"/>
              <a:gd name="connsiteX1" fmla="*/ 2048869 w 3835661"/>
              <a:gd name="connsiteY1" fmla="*/ 387016 h 3194159"/>
              <a:gd name="connsiteX2" fmla="*/ 3246100 w 3835661"/>
              <a:gd name="connsiteY2" fmla="*/ 2157589 h 3194159"/>
              <a:gd name="connsiteX3" fmla="*/ 1188346 w 3835661"/>
              <a:gd name="connsiteY3" fmla="*/ 2703965 h 3194159"/>
              <a:gd name="connsiteX4" fmla="*/ 1584431 w 3835661"/>
              <a:gd name="connsiteY4" fmla="*/ 1540750 h 3194159"/>
              <a:gd name="connsiteX5" fmla="*/ 0 w 3835661"/>
              <a:gd name="connsiteY5" fmla="*/ 852184 h 3194159"/>
              <a:gd name="connsiteX0" fmla="*/ 0 w 3835661"/>
              <a:gd name="connsiteY0" fmla="*/ 852184 h 3194159"/>
              <a:gd name="connsiteX1" fmla="*/ 1954601 w 3835661"/>
              <a:gd name="connsiteY1" fmla="*/ 517 h 3194159"/>
              <a:gd name="connsiteX2" fmla="*/ 3331003 w 3835661"/>
              <a:gd name="connsiteY2" fmla="*/ 738067 h 3194159"/>
              <a:gd name="connsiteX3" fmla="*/ 3821135 w 3835661"/>
              <a:gd name="connsiteY3" fmla="*/ 1865358 h 3194159"/>
              <a:gd name="connsiteX4" fmla="*/ 2708834 w 3835661"/>
              <a:gd name="connsiteY4" fmla="*/ 2925086 h 3194159"/>
              <a:gd name="connsiteX5" fmla="*/ 1961344 w 3835661"/>
              <a:gd name="connsiteY5" fmla="*/ 3194159 h 3194159"/>
              <a:gd name="connsiteX0" fmla="*/ 0 w 3835661"/>
              <a:gd name="connsiteY0" fmla="*/ 852184 h 3236931"/>
              <a:gd name="connsiteX1" fmla="*/ 2048869 w 3835661"/>
              <a:gd name="connsiteY1" fmla="*/ 387016 h 3236931"/>
              <a:gd name="connsiteX2" fmla="*/ 3246100 w 3835661"/>
              <a:gd name="connsiteY2" fmla="*/ 2157589 h 3236931"/>
              <a:gd name="connsiteX3" fmla="*/ 1188346 w 3835661"/>
              <a:gd name="connsiteY3" fmla="*/ 2703965 h 3236931"/>
              <a:gd name="connsiteX4" fmla="*/ 1584431 w 3835661"/>
              <a:gd name="connsiteY4" fmla="*/ 1540750 h 3236931"/>
              <a:gd name="connsiteX5" fmla="*/ 0 w 3835661"/>
              <a:gd name="connsiteY5" fmla="*/ 852184 h 3236931"/>
              <a:gd name="connsiteX0" fmla="*/ 0 w 3835661"/>
              <a:gd name="connsiteY0" fmla="*/ 852184 h 3236931"/>
              <a:gd name="connsiteX1" fmla="*/ 1954601 w 3835661"/>
              <a:gd name="connsiteY1" fmla="*/ 517 h 3236931"/>
              <a:gd name="connsiteX2" fmla="*/ 3331003 w 3835661"/>
              <a:gd name="connsiteY2" fmla="*/ 738067 h 3236931"/>
              <a:gd name="connsiteX3" fmla="*/ 3821135 w 3835661"/>
              <a:gd name="connsiteY3" fmla="*/ 1865358 h 3236931"/>
              <a:gd name="connsiteX4" fmla="*/ 2982211 w 3835661"/>
              <a:gd name="connsiteY4" fmla="*/ 3179609 h 3236931"/>
              <a:gd name="connsiteX5" fmla="*/ 1961344 w 3835661"/>
              <a:gd name="connsiteY5" fmla="*/ 3194159 h 3236931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2982211 w 3835661"/>
              <a:gd name="connsiteY4" fmla="*/ 3179609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3189601 w 3835661"/>
              <a:gd name="connsiteY5" fmla="*/ 3179609 h 3410976"/>
              <a:gd name="connsiteX6" fmla="*/ 2404404 w 3835661"/>
              <a:gd name="connsiteY6" fmla="*/ 3410976 h 3410976"/>
              <a:gd name="connsiteX0" fmla="*/ 0 w 3869481"/>
              <a:gd name="connsiteY0" fmla="*/ 852184 h 3410976"/>
              <a:gd name="connsiteX1" fmla="*/ 2048869 w 3869481"/>
              <a:gd name="connsiteY1" fmla="*/ 387016 h 3410976"/>
              <a:gd name="connsiteX2" fmla="*/ 3246100 w 3869481"/>
              <a:gd name="connsiteY2" fmla="*/ 2157589 h 3410976"/>
              <a:gd name="connsiteX3" fmla="*/ 1188346 w 3869481"/>
              <a:gd name="connsiteY3" fmla="*/ 2703965 h 3410976"/>
              <a:gd name="connsiteX4" fmla="*/ 1584431 w 3869481"/>
              <a:gd name="connsiteY4" fmla="*/ 1540750 h 3410976"/>
              <a:gd name="connsiteX5" fmla="*/ 0 w 3869481"/>
              <a:gd name="connsiteY5" fmla="*/ 852184 h 3410976"/>
              <a:gd name="connsiteX0" fmla="*/ 0 w 3869481"/>
              <a:gd name="connsiteY0" fmla="*/ 852184 h 3410976"/>
              <a:gd name="connsiteX1" fmla="*/ 1954601 w 3869481"/>
              <a:gd name="connsiteY1" fmla="*/ 517 h 3410976"/>
              <a:gd name="connsiteX2" fmla="*/ 3331003 w 3869481"/>
              <a:gd name="connsiteY2" fmla="*/ 738067 h 3410976"/>
              <a:gd name="connsiteX3" fmla="*/ 3821135 w 3869481"/>
              <a:gd name="connsiteY3" fmla="*/ 1865358 h 3410976"/>
              <a:gd name="connsiteX4" fmla="*/ 3830623 w 3869481"/>
              <a:gd name="connsiteY4" fmla="*/ 2227501 h 3410976"/>
              <a:gd name="connsiteX5" fmla="*/ 3538393 w 3869481"/>
              <a:gd name="connsiteY5" fmla="*/ 2868524 h 3410976"/>
              <a:gd name="connsiteX6" fmla="*/ 3189601 w 3869481"/>
              <a:gd name="connsiteY6" fmla="*/ 3179609 h 3410976"/>
              <a:gd name="connsiteX7" fmla="*/ 2404404 w 3869481"/>
              <a:gd name="connsiteY7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821135 w 3906100"/>
              <a:gd name="connsiteY3" fmla="*/ 186535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726867 w 3906100"/>
              <a:gd name="connsiteY3" fmla="*/ 118662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26867 w 3906100"/>
              <a:gd name="connsiteY3" fmla="*/ 1193711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83428 w 3906100"/>
              <a:gd name="connsiteY3" fmla="*/ 1231419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5062 h 3413854"/>
              <a:gd name="connsiteX1" fmla="*/ 2048869 w 3906100"/>
              <a:gd name="connsiteY1" fmla="*/ 389894 h 3413854"/>
              <a:gd name="connsiteX2" fmla="*/ 3246100 w 3906100"/>
              <a:gd name="connsiteY2" fmla="*/ 2160467 h 3413854"/>
              <a:gd name="connsiteX3" fmla="*/ 1188346 w 3906100"/>
              <a:gd name="connsiteY3" fmla="*/ 2706843 h 3413854"/>
              <a:gd name="connsiteX4" fmla="*/ 1584431 w 3906100"/>
              <a:gd name="connsiteY4" fmla="*/ 1543628 h 3413854"/>
              <a:gd name="connsiteX5" fmla="*/ 0 w 3906100"/>
              <a:gd name="connsiteY5" fmla="*/ 855062 h 3413854"/>
              <a:gd name="connsiteX0" fmla="*/ 0 w 3906100"/>
              <a:gd name="connsiteY0" fmla="*/ 855062 h 3413854"/>
              <a:gd name="connsiteX1" fmla="*/ 672643 w 3906100"/>
              <a:gd name="connsiteY1" fmla="*/ 307312 h 3413854"/>
              <a:gd name="connsiteX2" fmla="*/ 1954601 w 3906100"/>
              <a:gd name="connsiteY2" fmla="*/ 3395 h 3413854"/>
              <a:gd name="connsiteX3" fmla="*/ 3189601 w 3906100"/>
              <a:gd name="connsiteY3" fmla="*/ 495848 h 3413854"/>
              <a:gd name="connsiteX4" fmla="*/ 3783428 w 3906100"/>
              <a:gd name="connsiteY4" fmla="*/ 1227214 h 3413854"/>
              <a:gd name="connsiteX5" fmla="*/ 3906038 w 3906100"/>
              <a:gd name="connsiteY5" fmla="*/ 1655344 h 3413854"/>
              <a:gd name="connsiteX6" fmla="*/ 3830623 w 3906100"/>
              <a:gd name="connsiteY6" fmla="*/ 2230379 h 3413854"/>
              <a:gd name="connsiteX7" fmla="*/ 3538393 w 3906100"/>
              <a:gd name="connsiteY7" fmla="*/ 2871402 h 3413854"/>
              <a:gd name="connsiteX8" fmla="*/ 3189601 w 3906100"/>
              <a:gd name="connsiteY8" fmla="*/ 3182487 h 3413854"/>
              <a:gd name="connsiteX9" fmla="*/ 2404404 w 3906100"/>
              <a:gd name="connsiteY9" fmla="*/ 3413854 h 3413854"/>
              <a:gd name="connsiteX0" fmla="*/ 103695 w 4009795"/>
              <a:gd name="connsiteY0" fmla="*/ 855062 h 3413854"/>
              <a:gd name="connsiteX1" fmla="*/ 2152564 w 4009795"/>
              <a:gd name="connsiteY1" fmla="*/ 389894 h 3413854"/>
              <a:gd name="connsiteX2" fmla="*/ 3349795 w 4009795"/>
              <a:gd name="connsiteY2" fmla="*/ 2160467 h 3413854"/>
              <a:gd name="connsiteX3" fmla="*/ 1292041 w 4009795"/>
              <a:gd name="connsiteY3" fmla="*/ 2706843 h 3413854"/>
              <a:gd name="connsiteX4" fmla="*/ 1688126 w 4009795"/>
              <a:gd name="connsiteY4" fmla="*/ 1543628 h 3413854"/>
              <a:gd name="connsiteX5" fmla="*/ 103695 w 4009795"/>
              <a:gd name="connsiteY5" fmla="*/ 855062 h 3413854"/>
              <a:gd name="connsiteX0" fmla="*/ 0 w 4009795"/>
              <a:gd name="connsiteY0" fmla="*/ 694806 h 3413854"/>
              <a:gd name="connsiteX1" fmla="*/ 776338 w 4009795"/>
              <a:gd name="connsiteY1" fmla="*/ 307312 h 3413854"/>
              <a:gd name="connsiteX2" fmla="*/ 2058296 w 4009795"/>
              <a:gd name="connsiteY2" fmla="*/ 3395 h 3413854"/>
              <a:gd name="connsiteX3" fmla="*/ 3293296 w 4009795"/>
              <a:gd name="connsiteY3" fmla="*/ 495848 h 3413854"/>
              <a:gd name="connsiteX4" fmla="*/ 3887123 w 4009795"/>
              <a:gd name="connsiteY4" fmla="*/ 1227214 h 3413854"/>
              <a:gd name="connsiteX5" fmla="*/ 4009733 w 4009795"/>
              <a:gd name="connsiteY5" fmla="*/ 1655344 h 3413854"/>
              <a:gd name="connsiteX6" fmla="*/ 3934318 w 4009795"/>
              <a:gd name="connsiteY6" fmla="*/ 2230379 h 3413854"/>
              <a:gd name="connsiteX7" fmla="*/ 3642088 w 4009795"/>
              <a:gd name="connsiteY7" fmla="*/ 2871402 h 3413854"/>
              <a:gd name="connsiteX8" fmla="*/ 3293296 w 4009795"/>
              <a:gd name="connsiteY8" fmla="*/ 3182487 h 3413854"/>
              <a:gd name="connsiteX9" fmla="*/ 2508099 w 4009795"/>
              <a:gd name="connsiteY9" fmla="*/ 3413854 h 34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9795" h="3413854" stroke="0" extrusionOk="0">
                <a:moveTo>
                  <a:pt x="103695" y="855062"/>
                </a:moveTo>
                <a:cubicBezTo>
                  <a:pt x="565889" y="457877"/>
                  <a:pt x="1378129" y="273469"/>
                  <a:pt x="2152564" y="389894"/>
                </a:cubicBezTo>
                <a:cubicBezTo>
                  <a:pt x="3427641" y="581584"/>
                  <a:pt x="4031510" y="1474638"/>
                  <a:pt x="3349795" y="2160467"/>
                </a:cubicBezTo>
                <a:cubicBezTo>
                  <a:pt x="2922365" y="2590476"/>
                  <a:pt x="2098074" y="2809343"/>
                  <a:pt x="1292041" y="2706843"/>
                </a:cubicBezTo>
                <a:lnTo>
                  <a:pt x="1688126" y="1543628"/>
                </a:lnTo>
                <a:lnTo>
                  <a:pt x="103695" y="855062"/>
                </a:lnTo>
                <a:close/>
              </a:path>
              <a:path w="4009795" h="3413854" fill="none">
                <a:moveTo>
                  <a:pt x="0" y="694806"/>
                </a:moveTo>
                <a:cubicBezTo>
                  <a:pt x="181237" y="592517"/>
                  <a:pt x="450571" y="449256"/>
                  <a:pt x="776338" y="307312"/>
                </a:cubicBezTo>
                <a:cubicBezTo>
                  <a:pt x="1102105" y="165368"/>
                  <a:pt x="1638803" y="-28028"/>
                  <a:pt x="2058296" y="3395"/>
                </a:cubicBezTo>
                <a:cubicBezTo>
                  <a:pt x="2477789" y="34818"/>
                  <a:pt x="2997918" y="249458"/>
                  <a:pt x="3293296" y="495848"/>
                </a:cubicBezTo>
                <a:cubicBezTo>
                  <a:pt x="3588674" y="742238"/>
                  <a:pt x="3803853" y="1033965"/>
                  <a:pt x="3887123" y="1227214"/>
                </a:cubicBezTo>
                <a:cubicBezTo>
                  <a:pt x="3970393" y="1420463"/>
                  <a:pt x="4008152" y="1594987"/>
                  <a:pt x="4009733" y="1655344"/>
                </a:cubicBezTo>
                <a:cubicBezTo>
                  <a:pt x="4011314" y="1715701"/>
                  <a:pt x="3983023" y="2068552"/>
                  <a:pt x="3934318" y="2230379"/>
                </a:cubicBezTo>
                <a:cubicBezTo>
                  <a:pt x="3885613" y="2392206"/>
                  <a:pt x="3734785" y="2715860"/>
                  <a:pt x="3642088" y="2871402"/>
                </a:cubicBezTo>
                <a:cubicBezTo>
                  <a:pt x="3549391" y="3026944"/>
                  <a:pt x="3482294" y="3092078"/>
                  <a:pt x="3293296" y="3182487"/>
                </a:cubicBezTo>
                <a:cubicBezTo>
                  <a:pt x="3104298" y="3272896"/>
                  <a:pt x="2612256" y="3365866"/>
                  <a:pt x="2508099" y="3413854"/>
                </a:cubicBezTo>
              </a:path>
            </a:pathLst>
          </a:custGeom>
          <a:solidFill>
            <a:schemeClr val="bg1">
              <a:alpha val="0"/>
            </a:schemeClr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294256" y="3140968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4683645" y="2493889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40" name="Connecteur droit avec flèche 39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e 64"/>
          <p:cNvGrpSpPr/>
          <p:nvPr/>
        </p:nvGrpSpPr>
        <p:grpSpPr>
          <a:xfrm>
            <a:off x="5436096" y="4166091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cteur droit 67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Connecteur droit avec flèche 69"/>
          <p:cNvCxnSpPr/>
          <p:nvPr/>
        </p:nvCxnSpPr>
        <p:spPr bwMode="auto">
          <a:xfrm>
            <a:off x="3196488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e 15"/>
          <p:cNvGrpSpPr/>
          <p:nvPr/>
        </p:nvGrpSpPr>
        <p:grpSpPr>
          <a:xfrm>
            <a:off x="1245379" y="1701801"/>
            <a:ext cx="106545" cy="360040"/>
            <a:chOff x="1245379" y="1701801"/>
            <a:chExt cx="106545" cy="360040"/>
          </a:xfrm>
        </p:grpSpPr>
        <p:cxnSp>
          <p:nvCxnSpPr>
            <p:cNvPr id="74" name="Connecteur droit avec flèche 73"/>
            <p:cNvCxnSpPr/>
            <p:nvPr/>
          </p:nvCxnSpPr>
          <p:spPr bwMode="auto">
            <a:xfrm>
              <a:off x="1331640" y="1701801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5"/>
            <p:cNvCxnSpPr/>
            <p:nvPr/>
          </p:nvCxnSpPr>
          <p:spPr bwMode="auto">
            <a:xfrm>
              <a:off x="1245379" y="170411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e 79"/>
          <p:cNvGrpSpPr/>
          <p:nvPr/>
        </p:nvGrpSpPr>
        <p:grpSpPr>
          <a:xfrm>
            <a:off x="493387" y="2965902"/>
            <a:ext cx="1002143" cy="792088"/>
            <a:chOff x="2129697" y="2233176"/>
            <a:chExt cx="5610655" cy="3212048"/>
          </a:xfrm>
          <a:scene3d>
            <a:camera prst="orthographicFront">
              <a:rot lat="0" lon="0" rev="1500000"/>
            </a:camera>
            <a:lightRig rig="threePt" dir="t"/>
          </a:scene3d>
        </p:grpSpPr>
        <p:grpSp>
          <p:nvGrpSpPr>
            <p:cNvPr id="81" name="Groupe 80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89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0" name="Connecteur droit 89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2" name="Connecteur droit 8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Connecteur droit 82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4" name="Groupe 8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87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Connecteur droit 87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5" name="Connecteur droit 84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Connecteur droit 85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Ellipse 50"/>
          <p:cNvSpPr/>
          <p:nvPr/>
        </p:nvSpPr>
        <p:spPr bwMode="auto">
          <a:xfrm>
            <a:off x="971600" y="331622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133664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82" y="4315948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" name="Groupe 98"/>
          <p:cNvGrpSpPr/>
          <p:nvPr/>
        </p:nvGrpSpPr>
        <p:grpSpPr>
          <a:xfrm>
            <a:off x="6732240" y="4492656"/>
            <a:ext cx="1719263" cy="1639888"/>
            <a:chOff x="6804248" y="1214041"/>
            <a:chExt cx="1719263" cy="1639888"/>
          </a:xfrm>
        </p:grpSpPr>
        <p:pic>
          <p:nvPicPr>
            <p:cNvPr id="10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1214041"/>
              <a:ext cx="1719263" cy="1639888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27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" name="Groupe 102"/>
            <p:cNvGrpSpPr/>
            <p:nvPr/>
          </p:nvGrpSpPr>
          <p:grpSpPr>
            <a:xfrm>
              <a:off x="7162807" y="1637941"/>
              <a:ext cx="1002143" cy="792088"/>
              <a:chOff x="7162807" y="1637941"/>
              <a:chExt cx="1002143" cy="792088"/>
            </a:xfrm>
          </p:grpSpPr>
          <p:pic>
            <p:nvPicPr>
              <p:cNvPr id="104" name="Picture 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59240" y="1663329"/>
                <a:ext cx="821933" cy="726220"/>
              </a:xfrm>
              <a:prstGeom prst="rect">
                <a:avLst/>
              </a:prstGeom>
              <a:noFill/>
              <a:ln>
                <a:noFill/>
              </a:ln>
              <a:effectLst/>
              <a:scene3d>
                <a:camera prst="orthographicFront">
                  <a:rot lat="0" lon="0" rev="12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5" name="Arc 2"/>
              <p:cNvSpPr/>
              <p:nvPr/>
            </p:nvSpPr>
            <p:spPr bwMode="auto">
              <a:xfrm>
                <a:off x="7797267" y="1701642"/>
                <a:ext cx="303374" cy="657372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06" name="Connecteur droit 105"/>
              <p:cNvCxnSpPr/>
              <p:nvPr/>
            </p:nvCxnSpPr>
            <p:spPr bwMode="auto">
              <a:xfrm flipH="1">
                <a:off x="7664648" y="2341243"/>
                <a:ext cx="133895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Connecteur droit 107"/>
              <p:cNvCxnSpPr/>
              <p:nvPr/>
            </p:nvCxnSpPr>
            <p:spPr bwMode="auto">
              <a:xfrm flipH="1">
                <a:off x="7664648" y="1637941"/>
                <a:ext cx="0" cy="7920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Connecteur droit 108"/>
              <p:cNvCxnSpPr/>
              <p:nvPr/>
            </p:nvCxnSpPr>
            <p:spPr bwMode="auto">
              <a:xfrm>
                <a:off x="7664649" y="2014094"/>
                <a:ext cx="500301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Arc 2"/>
              <p:cNvSpPr/>
              <p:nvPr/>
            </p:nvSpPr>
            <p:spPr bwMode="auto">
              <a:xfrm flipH="1">
                <a:off x="7234214" y="1701642"/>
                <a:ext cx="303374" cy="657372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12" name="Connecteur droit 111"/>
              <p:cNvCxnSpPr/>
              <p:nvPr/>
            </p:nvCxnSpPr>
            <p:spPr bwMode="auto">
              <a:xfrm>
                <a:off x="7536312" y="2341243"/>
                <a:ext cx="133895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Connecteur droit 116"/>
              <p:cNvCxnSpPr/>
              <p:nvPr/>
            </p:nvCxnSpPr>
            <p:spPr bwMode="auto">
              <a:xfrm flipH="1">
                <a:off x="7664649" y="1637941"/>
                <a:ext cx="0" cy="792088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Connecteur droit 117"/>
              <p:cNvCxnSpPr/>
              <p:nvPr/>
            </p:nvCxnSpPr>
            <p:spPr bwMode="auto">
              <a:xfrm>
                <a:off x="7162807" y="2014094"/>
                <a:ext cx="500301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scene3d>
                <a:camera prst="orthographicFront">
                  <a:rot lat="0" lon="0" rev="0"/>
                </a:camera>
                <a:lightRig rig="threePt" dir="t"/>
              </a:scene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4" name="Groupe 123"/>
          <p:cNvGrpSpPr/>
          <p:nvPr/>
        </p:nvGrpSpPr>
        <p:grpSpPr>
          <a:xfrm>
            <a:off x="464025" y="971435"/>
            <a:ext cx="320945" cy="730365"/>
            <a:chOff x="464025" y="971435"/>
            <a:chExt cx="320945" cy="730365"/>
          </a:xfrm>
        </p:grpSpPr>
        <p:sp>
          <p:nvSpPr>
            <p:cNvPr id="125" name="Étoile à 4 branches 124"/>
            <p:cNvSpPr/>
            <p:nvPr/>
          </p:nvSpPr>
          <p:spPr bwMode="auto">
            <a:xfrm>
              <a:off x="464025" y="1340767"/>
              <a:ext cx="320945" cy="361033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518571" y="97143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sp>
        <p:nvSpPr>
          <p:cNvPr id="127" name="Organigramme : Ou 126"/>
          <p:cNvSpPr/>
          <p:nvPr/>
        </p:nvSpPr>
        <p:spPr bwMode="auto">
          <a:xfrm>
            <a:off x="873250" y="4869160"/>
            <a:ext cx="107900" cy="108592"/>
          </a:xfrm>
          <a:prstGeom prst="flowChar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35432" y="4977752"/>
            <a:ext cx="1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29" name="ZoneTexte 128"/>
          <p:cNvSpPr txBox="1"/>
          <p:nvPr/>
        </p:nvSpPr>
        <p:spPr>
          <a:xfrm>
            <a:off x="6453176" y="5829414"/>
            <a:ext cx="227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Polaire de vent </a:t>
            </a:r>
            <a:endParaRPr lang="fr-FR" sz="140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5220072" y="1029954"/>
            <a:ext cx="374441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1</a:t>
            </a:r>
            <a:r>
              <a:rPr lang="fr-FR" dirty="0" smtClean="0"/>
              <a:t>° étape:</a:t>
            </a:r>
          </a:p>
          <a:p>
            <a:endParaRPr lang="fr-FR" dirty="0"/>
          </a:p>
          <a:p>
            <a:r>
              <a:rPr lang="fr-FR" dirty="0" smtClean="0"/>
              <a:t>Affectation de polaire à chaque point de l’isochrone, fonction du vent, courant, vagues.</a:t>
            </a:r>
          </a:p>
          <a:p>
            <a:endParaRPr lang="fr-FR" dirty="0"/>
          </a:p>
        </p:txBody>
      </p:sp>
      <p:pic>
        <p:nvPicPr>
          <p:cNvPr id="13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2349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40" y="4366097"/>
            <a:ext cx="1319440" cy="1165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40661" y="238881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 dirty="0">
                <a:cs typeface="Arial" charset="0"/>
              </a:rPr>
              <a:t>Routage : une étape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1930937" y="2853929"/>
            <a:ext cx="762219" cy="651871"/>
            <a:chOff x="2129697" y="2233176"/>
            <a:chExt cx="5610655" cy="3212048"/>
          </a:xfrm>
          <a:scene3d>
            <a:camera prst="orthographicFront">
              <a:rot lat="0" lon="0" rev="20399999"/>
            </a:camera>
            <a:lightRig rig="threePt" dir="t"/>
          </a:scene3d>
        </p:grpSpPr>
        <p:grpSp>
          <p:nvGrpSpPr>
            <p:cNvPr id="8" name="Groupe 7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3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Connecteur droit 6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Connecteur droit 1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" name="Groupe 3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35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Connecteur droit 36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eur droit 37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Arc 18"/>
          <p:cNvSpPr/>
          <p:nvPr/>
        </p:nvSpPr>
        <p:spPr bwMode="auto">
          <a:xfrm>
            <a:off x="451528" y="3068960"/>
            <a:ext cx="2940779" cy="2914343"/>
          </a:xfrm>
          <a:custGeom>
            <a:avLst/>
            <a:gdLst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4" fmla="*/ 1944216 w 3888432"/>
              <a:gd name="connsiteY4" fmla="*/ 1188132 h 2376264"/>
              <a:gd name="connsiteX5" fmla="*/ 359785 w 3888432"/>
              <a:gd name="connsiteY5" fmla="*/ 499566 h 2376264"/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246100 w 3653066"/>
              <a:gd name="connsiteY2" fmla="*/ 1829557 h 2400918"/>
              <a:gd name="connsiteX3" fmla="*/ 1188346 w 3653066"/>
              <a:gd name="connsiteY3" fmla="*/ 2375933 h 2400918"/>
              <a:gd name="connsiteX4" fmla="*/ 1584431 w 3653066"/>
              <a:gd name="connsiteY4" fmla="*/ 1212718 h 2400918"/>
              <a:gd name="connsiteX5" fmla="*/ 0 w 3653066"/>
              <a:gd name="connsiteY5" fmla="*/ 524152 h 2400918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481770 w 3653066"/>
              <a:gd name="connsiteY2" fmla="*/ 1593887 h 2400918"/>
              <a:gd name="connsiteX3" fmla="*/ 1188346 w 3653066"/>
              <a:gd name="connsiteY3" fmla="*/ 2375933 h 2400918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246100 w 3529924"/>
              <a:gd name="connsiteY2" fmla="*/ 1829557 h 2624867"/>
              <a:gd name="connsiteX3" fmla="*/ 1188346 w 3529924"/>
              <a:gd name="connsiteY3" fmla="*/ 2375933 h 2624867"/>
              <a:gd name="connsiteX4" fmla="*/ 1584431 w 3529924"/>
              <a:gd name="connsiteY4" fmla="*/ 1212718 h 2624867"/>
              <a:gd name="connsiteX5" fmla="*/ 0 w 3529924"/>
              <a:gd name="connsiteY5" fmla="*/ 524152 h 2624867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481770 w 3529924"/>
              <a:gd name="connsiteY2" fmla="*/ 1593887 h 2624867"/>
              <a:gd name="connsiteX3" fmla="*/ 2708834 w 3529924"/>
              <a:gd name="connsiteY3" fmla="*/ 2597054 h 2624867"/>
              <a:gd name="connsiteX4" fmla="*/ 1188346 w 3529924"/>
              <a:gd name="connsiteY4" fmla="*/ 2375933 h 262486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246100 w 3822475"/>
              <a:gd name="connsiteY2" fmla="*/ 1825737 h 2621047"/>
              <a:gd name="connsiteX3" fmla="*/ 1188346 w 3822475"/>
              <a:gd name="connsiteY3" fmla="*/ 2372113 h 2621047"/>
              <a:gd name="connsiteX4" fmla="*/ 1584431 w 3822475"/>
              <a:gd name="connsiteY4" fmla="*/ 1208898 h 2621047"/>
              <a:gd name="connsiteX5" fmla="*/ 0 w 3822475"/>
              <a:gd name="connsiteY5" fmla="*/ 520332 h 262104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821135 w 3822475"/>
              <a:gd name="connsiteY2" fmla="*/ 1533506 h 2621047"/>
              <a:gd name="connsiteX3" fmla="*/ 2708834 w 3822475"/>
              <a:gd name="connsiteY3" fmla="*/ 2593234 h 2621047"/>
              <a:gd name="connsiteX4" fmla="*/ 1188346 w 3822475"/>
              <a:gd name="connsiteY4" fmla="*/ 2372113 h 2621047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246100 w 3835661"/>
              <a:gd name="connsiteY2" fmla="*/ 1805033 h 2600343"/>
              <a:gd name="connsiteX3" fmla="*/ 1188346 w 3835661"/>
              <a:gd name="connsiteY3" fmla="*/ 2351409 h 2600343"/>
              <a:gd name="connsiteX4" fmla="*/ 1584431 w 3835661"/>
              <a:gd name="connsiteY4" fmla="*/ 1188194 h 2600343"/>
              <a:gd name="connsiteX5" fmla="*/ 0 w 3835661"/>
              <a:gd name="connsiteY5" fmla="*/ 499628 h 2600343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331003 w 3835661"/>
              <a:gd name="connsiteY2" fmla="*/ 385511 h 2600343"/>
              <a:gd name="connsiteX3" fmla="*/ 3821135 w 3835661"/>
              <a:gd name="connsiteY3" fmla="*/ 1512802 h 2600343"/>
              <a:gd name="connsiteX4" fmla="*/ 2708834 w 3835661"/>
              <a:gd name="connsiteY4" fmla="*/ 2572530 h 2600343"/>
              <a:gd name="connsiteX5" fmla="*/ 1188346 w 3835661"/>
              <a:gd name="connsiteY5" fmla="*/ 2351409 h 2600343"/>
              <a:gd name="connsiteX0" fmla="*/ 0 w 3835661"/>
              <a:gd name="connsiteY0" fmla="*/ 852184 h 2952899"/>
              <a:gd name="connsiteX1" fmla="*/ 2048869 w 3835661"/>
              <a:gd name="connsiteY1" fmla="*/ 387016 h 2952899"/>
              <a:gd name="connsiteX2" fmla="*/ 3246100 w 3835661"/>
              <a:gd name="connsiteY2" fmla="*/ 2157589 h 2952899"/>
              <a:gd name="connsiteX3" fmla="*/ 1188346 w 3835661"/>
              <a:gd name="connsiteY3" fmla="*/ 2703965 h 2952899"/>
              <a:gd name="connsiteX4" fmla="*/ 1584431 w 3835661"/>
              <a:gd name="connsiteY4" fmla="*/ 1540750 h 2952899"/>
              <a:gd name="connsiteX5" fmla="*/ 0 w 3835661"/>
              <a:gd name="connsiteY5" fmla="*/ 852184 h 2952899"/>
              <a:gd name="connsiteX0" fmla="*/ 0 w 3835661"/>
              <a:gd name="connsiteY0" fmla="*/ 852184 h 2952899"/>
              <a:gd name="connsiteX1" fmla="*/ 1954601 w 3835661"/>
              <a:gd name="connsiteY1" fmla="*/ 517 h 2952899"/>
              <a:gd name="connsiteX2" fmla="*/ 3331003 w 3835661"/>
              <a:gd name="connsiteY2" fmla="*/ 738067 h 2952899"/>
              <a:gd name="connsiteX3" fmla="*/ 3821135 w 3835661"/>
              <a:gd name="connsiteY3" fmla="*/ 1865358 h 2952899"/>
              <a:gd name="connsiteX4" fmla="*/ 2708834 w 3835661"/>
              <a:gd name="connsiteY4" fmla="*/ 2925086 h 2952899"/>
              <a:gd name="connsiteX5" fmla="*/ 1188346 w 3835661"/>
              <a:gd name="connsiteY5" fmla="*/ 2703965 h 2952899"/>
              <a:gd name="connsiteX0" fmla="*/ 0 w 3835661"/>
              <a:gd name="connsiteY0" fmla="*/ 852184 h 3194159"/>
              <a:gd name="connsiteX1" fmla="*/ 2048869 w 3835661"/>
              <a:gd name="connsiteY1" fmla="*/ 387016 h 3194159"/>
              <a:gd name="connsiteX2" fmla="*/ 3246100 w 3835661"/>
              <a:gd name="connsiteY2" fmla="*/ 2157589 h 3194159"/>
              <a:gd name="connsiteX3" fmla="*/ 1188346 w 3835661"/>
              <a:gd name="connsiteY3" fmla="*/ 2703965 h 3194159"/>
              <a:gd name="connsiteX4" fmla="*/ 1584431 w 3835661"/>
              <a:gd name="connsiteY4" fmla="*/ 1540750 h 3194159"/>
              <a:gd name="connsiteX5" fmla="*/ 0 w 3835661"/>
              <a:gd name="connsiteY5" fmla="*/ 852184 h 3194159"/>
              <a:gd name="connsiteX0" fmla="*/ 0 w 3835661"/>
              <a:gd name="connsiteY0" fmla="*/ 852184 h 3194159"/>
              <a:gd name="connsiteX1" fmla="*/ 1954601 w 3835661"/>
              <a:gd name="connsiteY1" fmla="*/ 517 h 3194159"/>
              <a:gd name="connsiteX2" fmla="*/ 3331003 w 3835661"/>
              <a:gd name="connsiteY2" fmla="*/ 738067 h 3194159"/>
              <a:gd name="connsiteX3" fmla="*/ 3821135 w 3835661"/>
              <a:gd name="connsiteY3" fmla="*/ 1865358 h 3194159"/>
              <a:gd name="connsiteX4" fmla="*/ 2708834 w 3835661"/>
              <a:gd name="connsiteY4" fmla="*/ 2925086 h 3194159"/>
              <a:gd name="connsiteX5" fmla="*/ 1961344 w 3835661"/>
              <a:gd name="connsiteY5" fmla="*/ 3194159 h 3194159"/>
              <a:gd name="connsiteX0" fmla="*/ 0 w 3835661"/>
              <a:gd name="connsiteY0" fmla="*/ 852184 h 3236931"/>
              <a:gd name="connsiteX1" fmla="*/ 2048869 w 3835661"/>
              <a:gd name="connsiteY1" fmla="*/ 387016 h 3236931"/>
              <a:gd name="connsiteX2" fmla="*/ 3246100 w 3835661"/>
              <a:gd name="connsiteY2" fmla="*/ 2157589 h 3236931"/>
              <a:gd name="connsiteX3" fmla="*/ 1188346 w 3835661"/>
              <a:gd name="connsiteY3" fmla="*/ 2703965 h 3236931"/>
              <a:gd name="connsiteX4" fmla="*/ 1584431 w 3835661"/>
              <a:gd name="connsiteY4" fmla="*/ 1540750 h 3236931"/>
              <a:gd name="connsiteX5" fmla="*/ 0 w 3835661"/>
              <a:gd name="connsiteY5" fmla="*/ 852184 h 3236931"/>
              <a:gd name="connsiteX0" fmla="*/ 0 w 3835661"/>
              <a:gd name="connsiteY0" fmla="*/ 852184 h 3236931"/>
              <a:gd name="connsiteX1" fmla="*/ 1954601 w 3835661"/>
              <a:gd name="connsiteY1" fmla="*/ 517 h 3236931"/>
              <a:gd name="connsiteX2" fmla="*/ 3331003 w 3835661"/>
              <a:gd name="connsiteY2" fmla="*/ 738067 h 3236931"/>
              <a:gd name="connsiteX3" fmla="*/ 3821135 w 3835661"/>
              <a:gd name="connsiteY3" fmla="*/ 1865358 h 3236931"/>
              <a:gd name="connsiteX4" fmla="*/ 2982211 w 3835661"/>
              <a:gd name="connsiteY4" fmla="*/ 3179609 h 3236931"/>
              <a:gd name="connsiteX5" fmla="*/ 1961344 w 3835661"/>
              <a:gd name="connsiteY5" fmla="*/ 3194159 h 3236931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2982211 w 3835661"/>
              <a:gd name="connsiteY4" fmla="*/ 3179609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3189601 w 3835661"/>
              <a:gd name="connsiteY5" fmla="*/ 3179609 h 3410976"/>
              <a:gd name="connsiteX6" fmla="*/ 2404404 w 3835661"/>
              <a:gd name="connsiteY6" fmla="*/ 3410976 h 3410976"/>
              <a:gd name="connsiteX0" fmla="*/ 0 w 3869481"/>
              <a:gd name="connsiteY0" fmla="*/ 852184 h 3410976"/>
              <a:gd name="connsiteX1" fmla="*/ 2048869 w 3869481"/>
              <a:gd name="connsiteY1" fmla="*/ 387016 h 3410976"/>
              <a:gd name="connsiteX2" fmla="*/ 3246100 w 3869481"/>
              <a:gd name="connsiteY2" fmla="*/ 2157589 h 3410976"/>
              <a:gd name="connsiteX3" fmla="*/ 1188346 w 3869481"/>
              <a:gd name="connsiteY3" fmla="*/ 2703965 h 3410976"/>
              <a:gd name="connsiteX4" fmla="*/ 1584431 w 3869481"/>
              <a:gd name="connsiteY4" fmla="*/ 1540750 h 3410976"/>
              <a:gd name="connsiteX5" fmla="*/ 0 w 3869481"/>
              <a:gd name="connsiteY5" fmla="*/ 852184 h 3410976"/>
              <a:gd name="connsiteX0" fmla="*/ 0 w 3869481"/>
              <a:gd name="connsiteY0" fmla="*/ 852184 h 3410976"/>
              <a:gd name="connsiteX1" fmla="*/ 1954601 w 3869481"/>
              <a:gd name="connsiteY1" fmla="*/ 517 h 3410976"/>
              <a:gd name="connsiteX2" fmla="*/ 3331003 w 3869481"/>
              <a:gd name="connsiteY2" fmla="*/ 738067 h 3410976"/>
              <a:gd name="connsiteX3" fmla="*/ 3821135 w 3869481"/>
              <a:gd name="connsiteY3" fmla="*/ 1865358 h 3410976"/>
              <a:gd name="connsiteX4" fmla="*/ 3830623 w 3869481"/>
              <a:gd name="connsiteY4" fmla="*/ 2227501 h 3410976"/>
              <a:gd name="connsiteX5" fmla="*/ 3538393 w 3869481"/>
              <a:gd name="connsiteY5" fmla="*/ 2868524 h 3410976"/>
              <a:gd name="connsiteX6" fmla="*/ 3189601 w 3869481"/>
              <a:gd name="connsiteY6" fmla="*/ 3179609 h 3410976"/>
              <a:gd name="connsiteX7" fmla="*/ 2404404 w 3869481"/>
              <a:gd name="connsiteY7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821135 w 3906100"/>
              <a:gd name="connsiteY3" fmla="*/ 186535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726867 w 3906100"/>
              <a:gd name="connsiteY3" fmla="*/ 118662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26867 w 3906100"/>
              <a:gd name="connsiteY3" fmla="*/ 1193711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83428 w 3906100"/>
              <a:gd name="connsiteY3" fmla="*/ 1231419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5062 h 3413854"/>
              <a:gd name="connsiteX1" fmla="*/ 2048869 w 3906100"/>
              <a:gd name="connsiteY1" fmla="*/ 389894 h 3413854"/>
              <a:gd name="connsiteX2" fmla="*/ 3246100 w 3906100"/>
              <a:gd name="connsiteY2" fmla="*/ 2160467 h 3413854"/>
              <a:gd name="connsiteX3" fmla="*/ 1188346 w 3906100"/>
              <a:gd name="connsiteY3" fmla="*/ 2706843 h 3413854"/>
              <a:gd name="connsiteX4" fmla="*/ 1584431 w 3906100"/>
              <a:gd name="connsiteY4" fmla="*/ 1543628 h 3413854"/>
              <a:gd name="connsiteX5" fmla="*/ 0 w 3906100"/>
              <a:gd name="connsiteY5" fmla="*/ 855062 h 3413854"/>
              <a:gd name="connsiteX0" fmla="*/ 0 w 3906100"/>
              <a:gd name="connsiteY0" fmla="*/ 855062 h 3413854"/>
              <a:gd name="connsiteX1" fmla="*/ 672643 w 3906100"/>
              <a:gd name="connsiteY1" fmla="*/ 307312 h 3413854"/>
              <a:gd name="connsiteX2" fmla="*/ 1954601 w 3906100"/>
              <a:gd name="connsiteY2" fmla="*/ 3395 h 3413854"/>
              <a:gd name="connsiteX3" fmla="*/ 3189601 w 3906100"/>
              <a:gd name="connsiteY3" fmla="*/ 495848 h 3413854"/>
              <a:gd name="connsiteX4" fmla="*/ 3783428 w 3906100"/>
              <a:gd name="connsiteY4" fmla="*/ 1227214 h 3413854"/>
              <a:gd name="connsiteX5" fmla="*/ 3906038 w 3906100"/>
              <a:gd name="connsiteY5" fmla="*/ 1655344 h 3413854"/>
              <a:gd name="connsiteX6" fmla="*/ 3830623 w 3906100"/>
              <a:gd name="connsiteY6" fmla="*/ 2230379 h 3413854"/>
              <a:gd name="connsiteX7" fmla="*/ 3538393 w 3906100"/>
              <a:gd name="connsiteY7" fmla="*/ 2871402 h 3413854"/>
              <a:gd name="connsiteX8" fmla="*/ 3189601 w 3906100"/>
              <a:gd name="connsiteY8" fmla="*/ 3182487 h 3413854"/>
              <a:gd name="connsiteX9" fmla="*/ 2404404 w 3906100"/>
              <a:gd name="connsiteY9" fmla="*/ 3413854 h 3413854"/>
              <a:gd name="connsiteX0" fmla="*/ 103695 w 4009795"/>
              <a:gd name="connsiteY0" fmla="*/ 855062 h 3413854"/>
              <a:gd name="connsiteX1" fmla="*/ 2152564 w 4009795"/>
              <a:gd name="connsiteY1" fmla="*/ 389894 h 3413854"/>
              <a:gd name="connsiteX2" fmla="*/ 3349795 w 4009795"/>
              <a:gd name="connsiteY2" fmla="*/ 2160467 h 3413854"/>
              <a:gd name="connsiteX3" fmla="*/ 1292041 w 4009795"/>
              <a:gd name="connsiteY3" fmla="*/ 2706843 h 3413854"/>
              <a:gd name="connsiteX4" fmla="*/ 1688126 w 4009795"/>
              <a:gd name="connsiteY4" fmla="*/ 1543628 h 3413854"/>
              <a:gd name="connsiteX5" fmla="*/ 103695 w 4009795"/>
              <a:gd name="connsiteY5" fmla="*/ 855062 h 3413854"/>
              <a:gd name="connsiteX0" fmla="*/ 0 w 4009795"/>
              <a:gd name="connsiteY0" fmla="*/ 694806 h 3413854"/>
              <a:gd name="connsiteX1" fmla="*/ 776338 w 4009795"/>
              <a:gd name="connsiteY1" fmla="*/ 307312 h 3413854"/>
              <a:gd name="connsiteX2" fmla="*/ 2058296 w 4009795"/>
              <a:gd name="connsiteY2" fmla="*/ 3395 h 3413854"/>
              <a:gd name="connsiteX3" fmla="*/ 3293296 w 4009795"/>
              <a:gd name="connsiteY3" fmla="*/ 495848 h 3413854"/>
              <a:gd name="connsiteX4" fmla="*/ 3887123 w 4009795"/>
              <a:gd name="connsiteY4" fmla="*/ 1227214 h 3413854"/>
              <a:gd name="connsiteX5" fmla="*/ 4009733 w 4009795"/>
              <a:gd name="connsiteY5" fmla="*/ 1655344 h 3413854"/>
              <a:gd name="connsiteX6" fmla="*/ 3934318 w 4009795"/>
              <a:gd name="connsiteY6" fmla="*/ 2230379 h 3413854"/>
              <a:gd name="connsiteX7" fmla="*/ 3642088 w 4009795"/>
              <a:gd name="connsiteY7" fmla="*/ 2871402 h 3413854"/>
              <a:gd name="connsiteX8" fmla="*/ 3293296 w 4009795"/>
              <a:gd name="connsiteY8" fmla="*/ 3182487 h 3413854"/>
              <a:gd name="connsiteX9" fmla="*/ 2508099 w 4009795"/>
              <a:gd name="connsiteY9" fmla="*/ 3413854 h 34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9795" h="3413854" stroke="0" extrusionOk="0">
                <a:moveTo>
                  <a:pt x="103695" y="855062"/>
                </a:moveTo>
                <a:cubicBezTo>
                  <a:pt x="565889" y="457877"/>
                  <a:pt x="1378129" y="273469"/>
                  <a:pt x="2152564" y="389894"/>
                </a:cubicBezTo>
                <a:cubicBezTo>
                  <a:pt x="3427641" y="581584"/>
                  <a:pt x="4031510" y="1474638"/>
                  <a:pt x="3349795" y="2160467"/>
                </a:cubicBezTo>
                <a:cubicBezTo>
                  <a:pt x="2922365" y="2590476"/>
                  <a:pt x="2098074" y="2809343"/>
                  <a:pt x="1292041" y="2706843"/>
                </a:cubicBezTo>
                <a:lnTo>
                  <a:pt x="1688126" y="1543628"/>
                </a:lnTo>
                <a:lnTo>
                  <a:pt x="103695" y="855062"/>
                </a:lnTo>
                <a:close/>
              </a:path>
              <a:path w="4009795" h="3413854" fill="none">
                <a:moveTo>
                  <a:pt x="0" y="694806"/>
                </a:moveTo>
                <a:cubicBezTo>
                  <a:pt x="181237" y="592517"/>
                  <a:pt x="450571" y="449256"/>
                  <a:pt x="776338" y="307312"/>
                </a:cubicBezTo>
                <a:cubicBezTo>
                  <a:pt x="1102105" y="165368"/>
                  <a:pt x="1638803" y="-28028"/>
                  <a:pt x="2058296" y="3395"/>
                </a:cubicBezTo>
                <a:cubicBezTo>
                  <a:pt x="2477789" y="34818"/>
                  <a:pt x="2997918" y="249458"/>
                  <a:pt x="3293296" y="495848"/>
                </a:cubicBezTo>
                <a:cubicBezTo>
                  <a:pt x="3588674" y="742238"/>
                  <a:pt x="3803853" y="1033965"/>
                  <a:pt x="3887123" y="1227214"/>
                </a:cubicBezTo>
                <a:cubicBezTo>
                  <a:pt x="3970393" y="1420463"/>
                  <a:pt x="4008152" y="1594987"/>
                  <a:pt x="4009733" y="1655344"/>
                </a:cubicBezTo>
                <a:cubicBezTo>
                  <a:pt x="4011314" y="1715701"/>
                  <a:pt x="3983023" y="2068552"/>
                  <a:pt x="3934318" y="2230379"/>
                </a:cubicBezTo>
                <a:cubicBezTo>
                  <a:pt x="3885613" y="2392206"/>
                  <a:pt x="3734785" y="2715860"/>
                  <a:pt x="3642088" y="2871402"/>
                </a:cubicBezTo>
                <a:cubicBezTo>
                  <a:pt x="3549391" y="3026944"/>
                  <a:pt x="3482294" y="3092078"/>
                  <a:pt x="3293296" y="3182487"/>
                </a:cubicBezTo>
                <a:cubicBezTo>
                  <a:pt x="3104298" y="3272896"/>
                  <a:pt x="2612256" y="3365866"/>
                  <a:pt x="2508099" y="3413854"/>
                </a:cubicBezTo>
              </a:path>
            </a:pathLst>
          </a:custGeom>
          <a:solidFill>
            <a:schemeClr val="bg1">
              <a:alpha val="0"/>
            </a:schemeClr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294256" y="3140968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3105551" y="377365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3323801" y="4914879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4683645" y="2493889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40" name="Connecteur droit avec flèche 39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e 64"/>
          <p:cNvGrpSpPr/>
          <p:nvPr/>
        </p:nvGrpSpPr>
        <p:grpSpPr>
          <a:xfrm>
            <a:off x="5436096" y="4166091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cteur droit 67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Connecteur droit avec flèche 69"/>
          <p:cNvCxnSpPr/>
          <p:nvPr/>
        </p:nvCxnSpPr>
        <p:spPr bwMode="auto">
          <a:xfrm>
            <a:off x="3196488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Connecteur droit avec flèche 73"/>
          <p:cNvCxnSpPr/>
          <p:nvPr/>
        </p:nvCxnSpPr>
        <p:spPr bwMode="auto">
          <a:xfrm>
            <a:off x="1331640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15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Connecteur droit 75"/>
          <p:cNvCxnSpPr/>
          <p:nvPr/>
        </p:nvCxnSpPr>
        <p:spPr bwMode="auto">
          <a:xfrm>
            <a:off x="1218072" y="1701801"/>
            <a:ext cx="106545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5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0" name="Groupe 79"/>
          <p:cNvGrpSpPr/>
          <p:nvPr/>
        </p:nvGrpSpPr>
        <p:grpSpPr>
          <a:xfrm>
            <a:off x="493387" y="2965902"/>
            <a:ext cx="1002143" cy="792088"/>
            <a:chOff x="2129697" y="2233176"/>
            <a:chExt cx="5610655" cy="3212048"/>
          </a:xfrm>
          <a:scene3d>
            <a:camera prst="orthographicFront">
              <a:rot lat="0" lon="0" rev="1500000"/>
            </a:camera>
            <a:lightRig rig="threePt" dir="t"/>
          </a:scene3d>
        </p:grpSpPr>
        <p:grpSp>
          <p:nvGrpSpPr>
            <p:cNvPr id="81" name="Groupe 80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89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0" name="Connecteur droit 89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2" name="Connecteur droit 8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Connecteur droit 82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4" name="Groupe 8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87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Connecteur droit 87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5" name="Connecteur droit 84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Connecteur droit 85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3323629"/>
            <a:ext cx="1090613" cy="9636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e 51"/>
          <p:cNvGrpSpPr/>
          <p:nvPr/>
        </p:nvGrpSpPr>
        <p:grpSpPr>
          <a:xfrm>
            <a:off x="1048251" y="2753747"/>
            <a:ext cx="1002143" cy="792088"/>
            <a:chOff x="2129697" y="2233176"/>
            <a:chExt cx="5610655" cy="3212048"/>
          </a:xfrm>
          <a:scene3d>
            <a:camera prst="orthographicFront">
              <a:rot lat="0" lon="0" rev="1500000"/>
            </a:camera>
            <a:lightRig rig="threePt" dir="t"/>
          </a:scene3d>
        </p:grpSpPr>
        <p:grpSp>
          <p:nvGrpSpPr>
            <p:cNvPr id="53" name="Groupe 52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77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8" name="Connecteur droit 77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4" name="Connecteur droit 53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Connecteur droit 54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e 55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63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Connecteur droit 63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Connecteur droit 58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4" y="3778463"/>
            <a:ext cx="1319440" cy="1165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1" y="3045620"/>
            <a:ext cx="823989" cy="7280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61" y="3089466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llipse 50"/>
          <p:cNvSpPr/>
          <p:nvPr/>
        </p:nvSpPr>
        <p:spPr bwMode="auto">
          <a:xfrm>
            <a:off x="971600" y="331622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25" y="3374158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133664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82" y="4315948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1682711" y="2730887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6" y="2922633"/>
            <a:ext cx="5556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Ellipse 110"/>
          <p:cNvSpPr/>
          <p:nvPr/>
        </p:nvSpPr>
        <p:spPr bwMode="auto">
          <a:xfrm>
            <a:off x="2216887" y="285392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 flipV="1">
            <a:off x="2760127" y="306895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3532850" y="3805631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3836541" y="4288930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3836541" y="491487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grpSp>
        <p:nvGrpSpPr>
          <p:cNvPr id="79" name="Groupe 78"/>
          <p:cNvGrpSpPr/>
          <p:nvPr/>
        </p:nvGrpSpPr>
        <p:grpSpPr>
          <a:xfrm>
            <a:off x="464025" y="971435"/>
            <a:ext cx="320945" cy="730365"/>
            <a:chOff x="464025" y="971435"/>
            <a:chExt cx="320945" cy="730365"/>
          </a:xfrm>
        </p:grpSpPr>
        <p:sp>
          <p:nvSpPr>
            <p:cNvPr id="95" name="Étoile à 4 branches 94"/>
            <p:cNvSpPr/>
            <p:nvPr/>
          </p:nvSpPr>
          <p:spPr bwMode="auto">
            <a:xfrm>
              <a:off x="464025" y="1340767"/>
              <a:ext cx="320945" cy="361033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ZoneTexte 95"/>
            <p:cNvSpPr txBox="1"/>
            <p:nvPr/>
          </p:nvSpPr>
          <p:spPr>
            <a:xfrm>
              <a:off x="518571" y="97143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sp>
        <p:nvSpPr>
          <p:cNvPr id="97" name="Organigramme : Ou 96"/>
          <p:cNvSpPr/>
          <p:nvPr/>
        </p:nvSpPr>
        <p:spPr bwMode="auto">
          <a:xfrm>
            <a:off x="873250" y="4869160"/>
            <a:ext cx="107900" cy="108592"/>
          </a:xfrm>
          <a:prstGeom prst="flowChar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8" name="ZoneTexte 97"/>
          <p:cNvSpPr txBox="1"/>
          <p:nvPr/>
        </p:nvSpPr>
        <p:spPr>
          <a:xfrm>
            <a:off x="735432" y="4977752"/>
            <a:ext cx="1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99" name="ZoneTexte 98"/>
          <p:cNvSpPr txBox="1"/>
          <p:nvPr/>
        </p:nvSpPr>
        <p:spPr>
          <a:xfrm>
            <a:off x="5220072" y="102995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2° étape:</a:t>
            </a:r>
          </a:p>
          <a:p>
            <a:endParaRPr lang="fr-FR" sz="2000" dirty="0"/>
          </a:p>
          <a:p>
            <a:r>
              <a:rPr lang="fr-FR" sz="2000" dirty="0" smtClean="0"/>
              <a:t>Choix de l’optimum </a:t>
            </a:r>
            <a:r>
              <a:rPr lang="fr-FR" sz="2000" dirty="0" smtClean="0"/>
              <a:t>en chaque point de l’isochrone.</a:t>
            </a:r>
            <a:endParaRPr lang="fr-FR" sz="2000" dirty="0" smtClean="0"/>
          </a:p>
          <a:p>
            <a:endParaRPr lang="fr-FR" sz="2000" dirty="0"/>
          </a:p>
        </p:txBody>
      </p:sp>
      <p:pic>
        <p:nvPicPr>
          <p:cNvPr id="10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75" name="Connecteur droit avec flèche 4"/>
          <p:cNvCxnSpPr/>
          <p:nvPr/>
        </p:nvCxnSpPr>
        <p:spPr bwMode="auto">
          <a:xfrm>
            <a:off x="3059902" y="3682481"/>
            <a:ext cx="495807" cy="14994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4" name="Connecteur droit avec flèche 4"/>
          <p:cNvCxnSpPr/>
          <p:nvPr/>
        </p:nvCxnSpPr>
        <p:spPr bwMode="auto">
          <a:xfrm flipV="1">
            <a:off x="3196488" y="3851350"/>
            <a:ext cx="336362" cy="15371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531" y="3944739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288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rc 18"/>
          <p:cNvSpPr/>
          <p:nvPr/>
        </p:nvSpPr>
        <p:spPr bwMode="auto">
          <a:xfrm>
            <a:off x="520984" y="2748998"/>
            <a:ext cx="3361276" cy="2886590"/>
          </a:xfrm>
          <a:custGeom>
            <a:avLst/>
            <a:gdLst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4" fmla="*/ 1944216 w 3888432"/>
              <a:gd name="connsiteY4" fmla="*/ 1188132 h 2376264"/>
              <a:gd name="connsiteX5" fmla="*/ 359785 w 3888432"/>
              <a:gd name="connsiteY5" fmla="*/ 499566 h 2376264"/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246100 w 3653066"/>
              <a:gd name="connsiteY2" fmla="*/ 1829557 h 2400918"/>
              <a:gd name="connsiteX3" fmla="*/ 1188346 w 3653066"/>
              <a:gd name="connsiteY3" fmla="*/ 2375933 h 2400918"/>
              <a:gd name="connsiteX4" fmla="*/ 1584431 w 3653066"/>
              <a:gd name="connsiteY4" fmla="*/ 1212718 h 2400918"/>
              <a:gd name="connsiteX5" fmla="*/ 0 w 3653066"/>
              <a:gd name="connsiteY5" fmla="*/ 524152 h 2400918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481770 w 3653066"/>
              <a:gd name="connsiteY2" fmla="*/ 1593887 h 2400918"/>
              <a:gd name="connsiteX3" fmla="*/ 1188346 w 3653066"/>
              <a:gd name="connsiteY3" fmla="*/ 2375933 h 2400918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246100 w 3529924"/>
              <a:gd name="connsiteY2" fmla="*/ 1829557 h 2624867"/>
              <a:gd name="connsiteX3" fmla="*/ 1188346 w 3529924"/>
              <a:gd name="connsiteY3" fmla="*/ 2375933 h 2624867"/>
              <a:gd name="connsiteX4" fmla="*/ 1584431 w 3529924"/>
              <a:gd name="connsiteY4" fmla="*/ 1212718 h 2624867"/>
              <a:gd name="connsiteX5" fmla="*/ 0 w 3529924"/>
              <a:gd name="connsiteY5" fmla="*/ 524152 h 2624867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481770 w 3529924"/>
              <a:gd name="connsiteY2" fmla="*/ 1593887 h 2624867"/>
              <a:gd name="connsiteX3" fmla="*/ 2708834 w 3529924"/>
              <a:gd name="connsiteY3" fmla="*/ 2597054 h 2624867"/>
              <a:gd name="connsiteX4" fmla="*/ 1188346 w 3529924"/>
              <a:gd name="connsiteY4" fmla="*/ 2375933 h 262486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246100 w 3822475"/>
              <a:gd name="connsiteY2" fmla="*/ 1825737 h 2621047"/>
              <a:gd name="connsiteX3" fmla="*/ 1188346 w 3822475"/>
              <a:gd name="connsiteY3" fmla="*/ 2372113 h 2621047"/>
              <a:gd name="connsiteX4" fmla="*/ 1584431 w 3822475"/>
              <a:gd name="connsiteY4" fmla="*/ 1208898 h 2621047"/>
              <a:gd name="connsiteX5" fmla="*/ 0 w 3822475"/>
              <a:gd name="connsiteY5" fmla="*/ 520332 h 262104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821135 w 3822475"/>
              <a:gd name="connsiteY2" fmla="*/ 1533506 h 2621047"/>
              <a:gd name="connsiteX3" fmla="*/ 2708834 w 3822475"/>
              <a:gd name="connsiteY3" fmla="*/ 2593234 h 2621047"/>
              <a:gd name="connsiteX4" fmla="*/ 1188346 w 3822475"/>
              <a:gd name="connsiteY4" fmla="*/ 2372113 h 2621047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246100 w 3835661"/>
              <a:gd name="connsiteY2" fmla="*/ 1805033 h 2600343"/>
              <a:gd name="connsiteX3" fmla="*/ 1188346 w 3835661"/>
              <a:gd name="connsiteY3" fmla="*/ 2351409 h 2600343"/>
              <a:gd name="connsiteX4" fmla="*/ 1584431 w 3835661"/>
              <a:gd name="connsiteY4" fmla="*/ 1188194 h 2600343"/>
              <a:gd name="connsiteX5" fmla="*/ 0 w 3835661"/>
              <a:gd name="connsiteY5" fmla="*/ 499628 h 2600343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331003 w 3835661"/>
              <a:gd name="connsiteY2" fmla="*/ 385511 h 2600343"/>
              <a:gd name="connsiteX3" fmla="*/ 3821135 w 3835661"/>
              <a:gd name="connsiteY3" fmla="*/ 1512802 h 2600343"/>
              <a:gd name="connsiteX4" fmla="*/ 2708834 w 3835661"/>
              <a:gd name="connsiteY4" fmla="*/ 2572530 h 2600343"/>
              <a:gd name="connsiteX5" fmla="*/ 1188346 w 3835661"/>
              <a:gd name="connsiteY5" fmla="*/ 2351409 h 2600343"/>
              <a:gd name="connsiteX0" fmla="*/ 0 w 3835661"/>
              <a:gd name="connsiteY0" fmla="*/ 852184 h 2952899"/>
              <a:gd name="connsiteX1" fmla="*/ 2048869 w 3835661"/>
              <a:gd name="connsiteY1" fmla="*/ 387016 h 2952899"/>
              <a:gd name="connsiteX2" fmla="*/ 3246100 w 3835661"/>
              <a:gd name="connsiteY2" fmla="*/ 2157589 h 2952899"/>
              <a:gd name="connsiteX3" fmla="*/ 1188346 w 3835661"/>
              <a:gd name="connsiteY3" fmla="*/ 2703965 h 2952899"/>
              <a:gd name="connsiteX4" fmla="*/ 1584431 w 3835661"/>
              <a:gd name="connsiteY4" fmla="*/ 1540750 h 2952899"/>
              <a:gd name="connsiteX5" fmla="*/ 0 w 3835661"/>
              <a:gd name="connsiteY5" fmla="*/ 852184 h 2952899"/>
              <a:gd name="connsiteX0" fmla="*/ 0 w 3835661"/>
              <a:gd name="connsiteY0" fmla="*/ 852184 h 2952899"/>
              <a:gd name="connsiteX1" fmla="*/ 1954601 w 3835661"/>
              <a:gd name="connsiteY1" fmla="*/ 517 h 2952899"/>
              <a:gd name="connsiteX2" fmla="*/ 3331003 w 3835661"/>
              <a:gd name="connsiteY2" fmla="*/ 738067 h 2952899"/>
              <a:gd name="connsiteX3" fmla="*/ 3821135 w 3835661"/>
              <a:gd name="connsiteY3" fmla="*/ 1865358 h 2952899"/>
              <a:gd name="connsiteX4" fmla="*/ 2708834 w 3835661"/>
              <a:gd name="connsiteY4" fmla="*/ 2925086 h 2952899"/>
              <a:gd name="connsiteX5" fmla="*/ 1188346 w 3835661"/>
              <a:gd name="connsiteY5" fmla="*/ 2703965 h 2952899"/>
              <a:gd name="connsiteX0" fmla="*/ 0 w 3835661"/>
              <a:gd name="connsiteY0" fmla="*/ 852184 h 3194159"/>
              <a:gd name="connsiteX1" fmla="*/ 2048869 w 3835661"/>
              <a:gd name="connsiteY1" fmla="*/ 387016 h 3194159"/>
              <a:gd name="connsiteX2" fmla="*/ 3246100 w 3835661"/>
              <a:gd name="connsiteY2" fmla="*/ 2157589 h 3194159"/>
              <a:gd name="connsiteX3" fmla="*/ 1188346 w 3835661"/>
              <a:gd name="connsiteY3" fmla="*/ 2703965 h 3194159"/>
              <a:gd name="connsiteX4" fmla="*/ 1584431 w 3835661"/>
              <a:gd name="connsiteY4" fmla="*/ 1540750 h 3194159"/>
              <a:gd name="connsiteX5" fmla="*/ 0 w 3835661"/>
              <a:gd name="connsiteY5" fmla="*/ 852184 h 3194159"/>
              <a:gd name="connsiteX0" fmla="*/ 0 w 3835661"/>
              <a:gd name="connsiteY0" fmla="*/ 852184 h 3194159"/>
              <a:gd name="connsiteX1" fmla="*/ 1954601 w 3835661"/>
              <a:gd name="connsiteY1" fmla="*/ 517 h 3194159"/>
              <a:gd name="connsiteX2" fmla="*/ 3331003 w 3835661"/>
              <a:gd name="connsiteY2" fmla="*/ 738067 h 3194159"/>
              <a:gd name="connsiteX3" fmla="*/ 3821135 w 3835661"/>
              <a:gd name="connsiteY3" fmla="*/ 1865358 h 3194159"/>
              <a:gd name="connsiteX4" fmla="*/ 2708834 w 3835661"/>
              <a:gd name="connsiteY4" fmla="*/ 2925086 h 3194159"/>
              <a:gd name="connsiteX5" fmla="*/ 1961344 w 3835661"/>
              <a:gd name="connsiteY5" fmla="*/ 3194159 h 3194159"/>
              <a:gd name="connsiteX0" fmla="*/ 0 w 3835661"/>
              <a:gd name="connsiteY0" fmla="*/ 852184 h 3236931"/>
              <a:gd name="connsiteX1" fmla="*/ 2048869 w 3835661"/>
              <a:gd name="connsiteY1" fmla="*/ 387016 h 3236931"/>
              <a:gd name="connsiteX2" fmla="*/ 3246100 w 3835661"/>
              <a:gd name="connsiteY2" fmla="*/ 2157589 h 3236931"/>
              <a:gd name="connsiteX3" fmla="*/ 1188346 w 3835661"/>
              <a:gd name="connsiteY3" fmla="*/ 2703965 h 3236931"/>
              <a:gd name="connsiteX4" fmla="*/ 1584431 w 3835661"/>
              <a:gd name="connsiteY4" fmla="*/ 1540750 h 3236931"/>
              <a:gd name="connsiteX5" fmla="*/ 0 w 3835661"/>
              <a:gd name="connsiteY5" fmla="*/ 852184 h 3236931"/>
              <a:gd name="connsiteX0" fmla="*/ 0 w 3835661"/>
              <a:gd name="connsiteY0" fmla="*/ 852184 h 3236931"/>
              <a:gd name="connsiteX1" fmla="*/ 1954601 w 3835661"/>
              <a:gd name="connsiteY1" fmla="*/ 517 h 3236931"/>
              <a:gd name="connsiteX2" fmla="*/ 3331003 w 3835661"/>
              <a:gd name="connsiteY2" fmla="*/ 738067 h 3236931"/>
              <a:gd name="connsiteX3" fmla="*/ 3821135 w 3835661"/>
              <a:gd name="connsiteY3" fmla="*/ 1865358 h 3236931"/>
              <a:gd name="connsiteX4" fmla="*/ 2982211 w 3835661"/>
              <a:gd name="connsiteY4" fmla="*/ 3179609 h 3236931"/>
              <a:gd name="connsiteX5" fmla="*/ 1961344 w 3835661"/>
              <a:gd name="connsiteY5" fmla="*/ 3194159 h 3236931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2982211 w 3835661"/>
              <a:gd name="connsiteY4" fmla="*/ 3179609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3189601 w 3835661"/>
              <a:gd name="connsiteY5" fmla="*/ 3179609 h 3410976"/>
              <a:gd name="connsiteX6" fmla="*/ 2404404 w 3835661"/>
              <a:gd name="connsiteY6" fmla="*/ 3410976 h 3410976"/>
              <a:gd name="connsiteX0" fmla="*/ 0 w 3869481"/>
              <a:gd name="connsiteY0" fmla="*/ 852184 h 3410976"/>
              <a:gd name="connsiteX1" fmla="*/ 2048869 w 3869481"/>
              <a:gd name="connsiteY1" fmla="*/ 387016 h 3410976"/>
              <a:gd name="connsiteX2" fmla="*/ 3246100 w 3869481"/>
              <a:gd name="connsiteY2" fmla="*/ 2157589 h 3410976"/>
              <a:gd name="connsiteX3" fmla="*/ 1188346 w 3869481"/>
              <a:gd name="connsiteY3" fmla="*/ 2703965 h 3410976"/>
              <a:gd name="connsiteX4" fmla="*/ 1584431 w 3869481"/>
              <a:gd name="connsiteY4" fmla="*/ 1540750 h 3410976"/>
              <a:gd name="connsiteX5" fmla="*/ 0 w 3869481"/>
              <a:gd name="connsiteY5" fmla="*/ 852184 h 3410976"/>
              <a:gd name="connsiteX0" fmla="*/ 0 w 3869481"/>
              <a:gd name="connsiteY0" fmla="*/ 852184 h 3410976"/>
              <a:gd name="connsiteX1" fmla="*/ 1954601 w 3869481"/>
              <a:gd name="connsiteY1" fmla="*/ 517 h 3410976"/>
              <a:gd name="connsiteX2" fmla="*/ 3331003 w 3869481"/>
              <a:gd name="connsiteY2" fmla="*/ 738067 h 3410976"/>
              <a:gd name="connsiteX3" fmla="*/ 3821135 w 3869481"/>
              <a:gd name="connsiteY3" fmla="*/ 1865358 h 3410976"/>
              <a:gd name="connsiteX4" fmla="*/ 3830623 w 3869481"/>
              <a:gd name="connsiteY4" fmla="*/ 2227501 h 3410976"/>
              <a:gd name="connsiteX5" fmla="*/ 3538393 w 3869481"/>
              <a:gd name="connsiteY5" fmla="*/ 2868524 h 3410976"/>
              <a:gd name="connsiteX6" fmla="*/ 3189601 w 3869481"/>
              <a:gd name="connsiteY6" fmla="*/ 3179609 h 3410976"/>
              <a:gd name="connsiteX7" fmla="*/ 2404404 w 3869481"/>
              <a:gd name="connsiteY7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821135 w 3906100"/>
              <a:gd name="connsiteY3" fmla="*/ 186535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726867 w 3906100"/>
              <a:gd name="connsiteY3" fmla="*/ 118662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26867 w 3906100"/>
              <a:gd name="connsiteY3" fmla="*/ 1193711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83428 w 3906100"/>
              <a:gd name="connsiteY3" fmla="*/ 1231419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5062 h 3413854"/>
              <a:gd name="connsiteX1" fmla="*/ 2048869 w 3906100"/>
              <a:gd name="connsiteY1" fmla="*/ 389894 h 3413854"/>
              <a:gd name="connsiteX2" fmla="*/ 3246100 w 3906100"/>
              <a:gd name="connsiteY2" fmla="*/ 2160467 h 3413854"/>
              <a:gd name="connsiteX3" fmla="*/ 1188346 w 3906100"/>
              <a:gd name="connsiteY3" fmla="*/ 2706843 h 3413854"/>
              <a:gd name="connsiteX4" fmla="*/ 1584431 w 3906100"/>
              <a:gd name="connsiteY4" fmla="*/ 1543628 h 3413854"/>
              <a:gd name="connsiteX5" fmla="*/ 0 w 3906100"/>
              <a:gd name="connsiteY5" fmla="*/ 855062 h 3413854"/>
              <a:gd name="connsiteX0" fmla="*/ 0 w 3906100"/>
              <a:gd name="connsiteY0" fmla="*/ 855062 h 3413854"/>
              <a:gd name="connsiteX1" fmla="*/ 672643 w 3906100"/>
              <a:gd name="connsiteY1" fmla="*/ 307312 h 3413854"/>
              <a:gd name="connsiteX2" fmla="*/ 1954601 w 3906100"/>
              <a:gd name="connsiteY2" fmla="*/ 3395 h 3413854"/>
              <a:gd name="connsiteX3" fmla="*/ 3189601 w 3906100"/>
              <a:gd name="connsiteY3" fmla="*/ 495848 h 3413854"/>
              <a:gd name="connsiteX4" fmla="*/ 3783428 w 3906100"/>
              <a:gd name="connsiteY4" fmla="*/ 1227214 h 3413854"/>
              <a:gd name="connsiteX5" fmla="*/ 3906038 w 3906100"/>
              <a:gd name="connsiteY5" fmla="*/ 1655344 h 3413854"/>
              <a:gd name="connsiteX6" fmla="*/ 3830623 w 3906100"/>
              <a:gd name="connsiteY6" fmla="*/ 2230379 h 3413854"/>
              <a:gd name="connsiteX7" fmla="*/ 3538393 w 3906100"/>
              <a:gd name="connsiteY7" fmla="*/ 2871402 h 3413854"/>
              <a:gd name="connsiteX8" fmla="*/ 3189601 w 3906100"/>
              <a:gd name="connsiteY8" fmla="*/ 3182487 h 3413854"/>
              <a:gd name="connsiteX9" fmla="*/ 2404404 w 3906100"/>
              <a:gd name="connsiteY9" fmla="*/ 3413854 h 3413854"/>
              <a:gd name="connsiteX0" fmla="*/ 103695 w 4009795"/>
              <a:gd name="connsiteY0" fmla="*/ 855062 h 3413854"/>
              <a:gd name="connsiteX1" fmla="*/ 2152564 w 4009795"/>
              <a:gd name="connsiteY1" fmla="*/ 389894 h 3413854"/>
              <a:gd name="connsiteX2" fmla="*/ 3349795 w 4009795"/>
              <a:gd name="connsiteY2" fmla="*/ 2160467 h 3413854"/>
              <a:gd name="connsiteX3" fmla="*/ 1292041 w 4009795"/>
              <a:gd name="connsiteY3" fmla="*/ 2706843 h 3413854"/>
              <a:gd name="connsiteX4" fmla="*/ 1688126 w 4009795"/>
              <a:gd name="connsiteY4" fmla="*/ 1543628 h 3413854"/>
              <a:gd name="connsiteX5" fmla="*/ 103695 w 4009795"/>
              <a:gd name="connsiteY5" fmla="*/ 855062 h 3413854"/>
              <a:gd name="connsiteX0" fmla="*/ 0 w 4009795"/>
              <a:gd name="connsiteY0" fmla="*/ 694806 h 3413854"/>
              <a:gd name="connsiteX1" fmla="*/ 776338 w 4009795"/>
              <a:gd name="connsiteY1" fmla="*/ 307312 h 3413854"/>
              <a:gd name="connsiteX2" fmla="*/ 2058296 w 4009795"/>
              <a:gd name="connsiteY2" fmla="*/ 3395 h 3413854"/>
              <a:gd name="connsiteX3" fmla="*/ 3293296 w 4009795"/>
              <a:gd name="connsiteY3" fmla="*/ 495848 h 3413854"/>
              <a:gd name="connsiteX4" fmla="*/ 3887123 w 4009795"/>
              <a:gd name="connsiteY4" fmla="*/ 1227214 h 3413854"/>
              <a:gd name="connsiteX5" fmla="*/ 4009733 w 4009795"/>
              <a:gd name="connsiteY5" fmla="*/ 1655344 h 3413854"/>
              <a:gd name="connsiteX6" fmla="*/ 3934318 w 4009795"/>
              <a:gd name="connsiteY6" fmla="*/ 2230379 h 3413854"/>
              <a:gd name="connsiteX7" fmla="*/ 3642088 w 4009795"/>
              <a:gd name="connsiteY7" fmla="*/ 2871402 h 3413854"/>
              <a:gd name="connsiteX8" fmla="*/ 3293296 w 4009795"/>
              <a:gd name="connsiteY8" fmla="*/ 3182487 h 3413854"/>
              <a:gd name="connsiteX9" fmla="*/ 2508099 w 4009795"/>
              <a:gd name="connsiteY9" fmla="*/ 3413854 h 3413854"/>
              <a:gd name="connsiteX0" fmla="*/ 103695 w 4028697"/>
              <a:gd name="connsiteY0" fmla="*/ 855062 h 3413854"/>
              <a:gd name="connsiteX1" fmla="*/ 2152564 w 4028697"/>
              <a:gd name="connsiteY1" fmla="*/ 389894 h 3413854"/>
              <a:gd name="connsiteX2" fmla="*/ 3349795 w 4028697"/>
              <a:gd name="connsiteY2" fmla="*/ 2160467 h 3413854"/>
              <a:gd name="connsiteX3" fmla="*/ 1292041 w 4028697"/>
              <a:gd name="connsiteY3" fmla="*/ 2706843 h 3413854"/>
              <a:gd name="connsiteX4" fmla="*/ 1688126 w 4028697"/>
              <a:gd name="connsiteY4" fmla="*/ 1543628 h 3413854"/>
              <a:gd name="connsiteX5" fmla="*/ 103695 w 4028697"/>
              <a:gd name="connsiteY5" fmla="*/ 855062 h 3413854"/>
              <a:gd name="connsiteX0" fmla="*/ 0 w 4028697"/>
              <a:gd name="connsiteY0" fmla="*/ 694806 h 3413854"/>
              <a:gd name="connsiteX1" fmla="*/ 776338 w 4028697"/>
              <a:gd name="connsiteY1" fmla="*/ 307312 h 3413854"/>
              <a:gd name="connsiteX2" fmla="*/ 2058296 w 4028697"/>
              <a:gd name="connsiteY2" fmla="*/ 3395 h 3413854"/>
              <a:gd name="connsiteX3" fmla="*/ 3293296 w 4028697"/>
              <a:gd name="connsiteY3" fmla="*/ 495848 h 3413854"/>
              <a:gd name="connsiteX4" fmla="*/ 3984127 w 4028697"/>
              <a:gd name="connsiteY4" fmla="*/ 1237794 h 3413854"/>
              <a:gd name="connsiteX5" fmla="*/ 4009733 w 4028697"/>
              <a:gd name="connsiteY5" fmla="*/ 1655344 h 3413854"/>
              <a:gd name="connsiteX6" fmla="*/ 3934318 w 4028697"/>
              <a:gd name="connsiteY6" fmla="*/ 2230379 h 3413854"/>
              <a:gd name="connsiteX7" fmla="*/ 3642088 w 4028697"/>
              <a:gd name="connsiteY7" fmla="*/ 2871402 h 3413854"/>
              <a:gd name="connsiteX8" fmla="*/ 3293296 w 4028697"/>
              <a:gd name="connsiteY8" fmla="*/ 3182487 h 3413854"/>
              <a:gd name="connsiteX9" fmla="*/ 2508099 w 4028697"/>
              <a:gd name="connsiteY9" fmla="*/ 3413854 h 3413854"/>
              <a:gd name="connsiteX0" fmla="*/ 103695 w 4264375"/>
              <a:gd name="connsiteY0" fmla="*/ 855062 h 3413854"/>
              <a:gd name="connsiteX1" fmla="*/ 2152564 w 4264375"/>
              <a:gd name="connsiteY1" fmla="*/ 389894 h 3413854"/>
              <a:gd name="connsiteX2" fmla="*/ 3349795 w 4264375"/>
              <a:gd name="connsiteY2" fmla="*/ 2160467 h 3413854"/>
              <a:gd name="connsiteX3" fmla="*/ 1292041 w 4264375"/>
              <a:gd name="connsiteY3" fmla="*/ 2706843 h 3413854"/>
              <a:gd name="connsiteX4" fmla="*/ 1688126 w 4264375"/>
              <a:gd name="connsiteY4" fmla="*/ 1543628 h 3413854"/>
              <a:gd name="connsiteX5" fmla="*/ 103695 w 4264375"/>
              <a:gd name="connsiteY5" fmla="*/ 855062 h 3413854"/>
              <a:gd name="connsiteX0" fmla="*/ 0 w 4264375"/>
              <a:gd name="connsiteY0" fmla="*/ 694806 h 3413854"/>
              <a:gd name="connsiteX1" fmla="*/ 776338 w 4264375"/>
              <a:gd name="connsiteY1" fmla="*/ 307312 h 3413854"/>
              <a:gd name="connsiteX2" fmla="*/ 2058296 w 4264375"/>
              <a:gd name="connsiteY2" fmla="*/ 3395 h 3413854"/>
              <a:gd name="connsiteX3" fmla="*/ 3293296 w 4264375"/>
              <a:gd name="connsiteY3" fmla="*/ 495848 h 3413854"/>
              <a:gd name="connsiteX4" fmla="*/ 3984127 w 4264375"/>
              <a:gd name="connsiteY4" fmla="*/ 1237794 h 3413854"/>
              <a:gd name="connsiteX5" fmla="*/ 4264369 w 4264375"/>
              <a:gd name="connsiteY5" fmla="*/ 1845785 h 3413854"/>
              <a:gd name="connsiteX6" fmla="*/ 3934318 w 4264375"/>
              <a:gd name="connsiteY6" fmla="*/ 2230379 h 3413854"/>
              <a:gd name="connsiteX7" fmla="*/ 3642088 w 4264375"/>
              <a:gd name="connsiteY7" fmla="*/ 2871402 h 3413854"/>
              <a:gd name="connsiteX8" fmla="*/ 3293296 w 4264375"/>
              <a:gd name="connsiteY8" fmla="*/ 3182487 h 3413854"/>
              <a:gd name="connsiteX9" fmla="*/ 2508099 w 4264375"/>
              <a:gd name="connsiteY9" fmla="*/ 3413854 h 3413854"/>
              <a:gd name="connsiteX0" fmla="*/ 103695 w 4280236"/>
              <a:gd name="connsiteY0" fmla="*/ 855062 h 3413854"/>
              <a:gd name="connsiteX1" fmla="*/ 2152564 w 4280236"/>
              <a:gd name="connsiteY1" fmla="*/ 389894 h 3413854"/>
              <a:gd name="connsiteX2" fmla="*/ 3349795 w 4280236"/>
              <a:gd name="connsiteY2" fmla="*/ 2160467 h 3413854"/>
              <a:gd name="connsiteX3" fmla="*/ 1292041 w 4280236"/>
              <a:gd name="connsiteY3" fmla="*/ 2706843 h 3413854"/>
              <a:gd name="connsiteX4" fmla="*/ 1688126 w 4280236"/>
              <a:gd name="connsiteY4" fmla="*/ 1543628 h 3413854"/>
              <a:gd name="connsiteX5" fmla="*/ 103695 w 4280236"/>
              <a:gd name="connsiteY5" fmla="*/ 855062 h 3413854"/>
              <a:gd name="connsiteX0" fmla="*/ 0 w 4280236"/>
              <a:gd name="connsiteY0" fmla="*/ 694806 h 3413854"/>
              <a:gd name="connsiteX1" fmla="*/ 776338 w 4280236"/>
              <a:gd name="connsiteY1" fmla="*/ 307312 h 3413854"/>
              <a:gd name="connsiteX2" fmla="*/ 2058296 w 4280236"/>
              <a:gd name="connsiteY2" fmla="*/ 3395 h 3413854"/>
              <a:gd name="connsiteX3" fmla="*/ 3293296 w 4280236"/>
              <a:gd name="connsiteY3" fmla="*/ 495848 h 3413854"/>
              <a:gd name="connsiteX4" fmla="*/ 3984127 w 4280236"/>
              <a:gd name="connsiteY4" fmla="*/ 1237794 h 3413854"/>
              <a:gd name="connsiteX5" fmla="*/ 4264369 w 4280236"/>
              <a:gd name="connsiteY5" fmla="*/ 1845785 h 3413854"/>
              <a:gd name="connsiteX6" fmla="*/ 4255643 w 4280236"/>
              <a:gd name="connsiteY6" fmla="*/ 2436690 h 3413854"/>
              <a:gd name="connsiteX7" fmla="*/ 3642088 w 4280236"/>
              <a:gd name="connsiteY7" fmla="*/ 2871402 h 3413854"/>
              <a:gd name="connsiteX8" fmla="*/ 3293296 w 4280236"/>
              <a:gd name="connsiteY8" fmla="*/ 3182487 h 3413854"/>
              <a:gd name="connsiteX9" fmla="*/ 2508099 w 4280236"/>
              <a:gd name="connsiteY9" fmla="*/ 3413854 h 3413854"/>
              <a:gd name="connsiteX0" fmla="*/ 103695 w 4280236"/>
              <a:gd name="connsiteY0" fmla="*/ 855062 h 3413854"/>
              <a:gd name="connsiteX1" fmla="*/ 2152564 w 4280236"/>
              <a:gd name="connsiteY1" fmla="*/ 389894 h 3413854"/>
              <a:gd name="connsiteX2" fmla="*/ 3349795 w 4280236"/>
              <a:gd name="connsiteY2" fmla="*/ 2160467 h 3413854"/>
              <a:gd name="connsiteX3" fmla="*/ 1292041 w 4280236"/>
              <a:gd name="connsiteY3" fmla="*/ 2706843 h 3413854"/>
              <a:gd name="connsiteX4" fmla="*/ 1688126 w 4280236"/>
              <a:gd name="connsiteY4" fmla="*/ 1543628 h 3413854"/>
              <a:gd name="connsiteX5" fmla="*/ 103695 w 4280236"/>
              <a:gd name="connsiteY5" fmla="*/ 855062 h 3413854"/>
              <a:gd name="connsiteX0" fmla="*/ 0 w 4280236"/>
              <a:gd name="connsiteY0" fmla="*/ 694806 h 3413854"/>
              <a:gd name="connsiteX1" fmla="*/ 776338 w 4280236"/>
              <a:gd name="connsiteY1" fmla="*/ 307312 h 3413854"/>
              <a:gd name="connsiteX2" fmla="*/ 2058296 w 4280236"/>
              <a:gd name="connsiteY2" fmla="*/ 3395 h 3413854"/>
              <a:gd name="connsiteX3" fmla="*/ 3293296 w 4280236"/>
              <a:gd name="connsiteY3" fmla="*/ 495848 h 3413854"/>
              <a:gd name="connsiteX4" fmla="*/ 3984127 w 4280236"/>
              <a:gd name="connsiteY4" fmla="*/ 1237794 h 3413854"/>
              <a:gd name="connsiteX5" fmla="*/ 4264369 w 4280236"/>
              <a:gd name="connsiteY5" fmla="*/ 1845785 h 3413854"/>
              <a:gd name="connsiteX6" fmla="*/ 4255643 w 4280236"/>
              <a:gd name="connsiteY6" fmla="*/ 2436690 h 3413854"/>
              <a:gd name="connsiteX7" fmla="*/ 4133172 w 4280236"/>
              <a:gd name="connsiteY7" fmla="*/ 3056554 h 3413854"/>
              <a:gd name="connsiteX8" fmla="*/ 3293296 w 4280236"/>
              <a:gd name="connsiteY8" fmla="*/ 3182487 h 3413854"/>
              <a:gd name="connsiteX9" fmla="*/ 2508099 w 4280236"/>
              <a:gd name="connsiteY9" fmla="*/ 3413854 h 3413854"/>
              <a:gd name="connsiteX0" fmla="*/ 103695 w 4290491"/>
              <a:gd name="connsiteY0" fmla="*/ 855062 h 3413854"/>
              <a:gd name="connsiteX1" fmla="*/ 2152564 w 4290491"/>
              <a:gd name="connsiteY1" fmla="*/ 389894 h 3413854"/>
              <a:gd name="connsiteX2" fmla="*/ 3349795 w 4290491"/>
              <a:gd name="connsiteY2" fmla="*/ 2160467 h 3413854"/>
              <a:gd name="connsiteX3" fmla="*/ 1292041 w 4290491"/>
              <a:gd name="connsiteY3" fmla="*/ 2706843 h 3413854"/>
              <a:gd name="connsiteX4" fmla="*/ 1688126 w 4290491"/>
              <a:gd name="connsiteY4" fmla="*/ 1543628 h 3413854"/>
              <a:gd name="connsiteX5" fmla="*/ 103695 w 4290491"/>
              <a:gd name="connsiteY5" fmla="*/ 855062 h 3413854"/>
              <a:gd name="connsiteX0" fmla="*/ 0 w 4290491"/>
              <a:gd name="connsiteY0" fmla="*/ 694806 h 3413854"/>
              <a:gd name="connsiteX1" fmla="*/ 776338 w 4290491"/>
              <a:gd name="connsiteY1" fmla="*/ 307312 h 3413854"/>
              <a:gd name="connsiteX2" fmla="*/ 2058296 w 4290491"/>
              <a:gd name="connsiteY2" fmla="*/ 3395 h 3413854"/>
              <a:gd name="connsiteX3" fmla="*/ 3293296 w 4290491"/>
              <a:gd name="connsiteY3" fmla="*/ 495848 h 3413854"/>
              <a:gd name="connsiteX4" fmla="*/ 3984127 w 4290491"/>
              <a:gd name="connsiteY4" fmla="*/ 1237794 h 3413854"/>
              <a:gd name="connsiteX5" fmla="*/ 4264369 w 4290491"/>
              <a:gd name="connsiteY5" fmla="*/ 1845785 h 3413854"/>
              <a:gd name="connsiteX6" fmla="*/ 4280160 w 4290491"/>
              <a:gd name="connsiteY6" fmla="*/ 2424867 h 3413854"/>
              <a:gd name="connsiteX7" fmla="*/ 4255643 w 4290491"/>
              <a:gd name="connsiteY7" fmla="*/ 2436690 h 3413854"/>
              <a:gd name="connsiteX8" fmla="*/ 4133172 w 4290491"/>
              <a:gd name="connsiteY8" fmla="*/ 3056554 h 3413854"/>
              <a:gd name="connsiteX9" fmla="*/ 3293296 w 4290491"/>
              <a:gd name="connsiteY9" fmla="*/ 3182487 h 3413854"/>
              <a:gd name="connsiteX10" fmla="*/ 2508099 w 4290491"/>
              <a:gd name="connsiteY10" fmla="*/ 3413854 h 3413854"/>
              <a:gd name="connsiteX0" fmla="*/ 103695 w 4290492"/>
              <a:gd name="connsiteY0" fmla="*/ 855062 h 3413854"/>
              <a:gd name="connsiteX1" fmla="*/ 2152564 w 4290492"/>
              <a:gd name="connsiteY1" fmla="*/ 389894 h 3413854"/>
              <a:gd name="connsiteX2" fmla="*/ 3349795 w 4290492"/>
              <a:gd name="connsiteY2" fmla="*/ 2160467 h 3413854"/>
              <a:gd name="connsiteX3" fmla="*/ 1292041 w 4290492"/>
              <a:gd name="connsiteY3" fmla="*/ 2706843 h 3413854"/>
              <a:gd name="connsiteX4" fmla="*/ 1688126 w 4290492"/>
              <a:gd name="connsiteY4" fmla="*/ 1543628 h 3413854"/>
              <a:gd name="connsiteX5" fmla="*/ 103695 w 4290492"/>
              <a:gd name="connsiteY5" fmla="*/ 855062 h 3413854"/>
              <a:gd name="connsiteX0" fmla="*/ 0 w 4290492"/>
              <a:gd name="connsiteY0" fmla="*/ 694806 h 3413854"/>
              <a:gd name="connsiteX1" fmla="*/ 776338 w 4290492"/>
              <a:gd name="connsiteY1" fmla="*/ 307312 h 3413854"/>
              <a:gd name="connsiteX2" fmla="*/ 2058296 w 4290492"/>
              <a:gd name="connsiteY2" fmla="*/ 3395 h 3413854"/>
              <a:gd name="connsiteX3" fmla="*/ 3293296 w 4290492"/>
              <a:gd name="connsiteY3" fmla="*/ 495848 h 3413854"/>
              <a:gd name="connsiteX4" fmla="*/ 3984127 w 4290492"/>
              <a:gd name="connsiteY4" fmla="*/ 1237794 h 3413854"/>
              <a:gd name="connsiteX5" fmla="*/ 4264369 w 4290492"/>
              <a:gd name="connsiteY5" fmla="*/ 1845785 h 3413854"/>
              <a:gd name="connsiteX6" fmla="*/ 4280160 w 4290492"/>
              <a:gd name="connsiteY6" fmla="*/ 2424867 h 3413854"/>
              <a:gd name="connsiteX7" fmla="*/ 4255643 w 4290492"/>
              <a:gd name="connsiteY7" fmla="*/ 2436690 h 3413854"/>
              <a:gd name="connsiteX8" fmla="*/ 4199863 w 4290492"/>
              <a:gd name="connsiteY8" fmla="*/ 2924304 h 3413854"/>
              <a:gd name="connsiteX9" fmla="*/ 3293296 w 4290492"/>
              <a:gd name="connsiteY9" fmla="*/ 3182487 h 3413854"/>
              <a:gd name="connsiteX10" fmla="*/ 2508099 w 4290492"/>
              <a:gd name="connsiteY10" fmla="*/ 3413854 h 3413854"/>
              <a:gd name="connsiteX0" fmla="*/ 103695 w 4290492"/>
              <a:gd name="connsiteY0" fmla="*/ 855062 h 3413854"/>
              <a:gd name="connsiteX1" fmla="*/ 2152564 w 4290492"/>
              <a:gd name="connsiteY1" fmla="*/ 389894 h 3413854"/>
              <a:gd name="connsiteX2" fmla="*/ 3349795 w 4290492"/>
              <a:gd name="connsiteY2" fmla="*/ 2160467 h 3413854"/>
              <a:gd name="connsiteX3" fmla="*/ 1292041 w 4290492"/>
              <a:gd name="connsiteY3" fmla="*/ 2706843 h 3413854"/>
              <a:gd name="connsiteX4" fmla="*/ 1688126 w 4290492"/>
              <a:gd name="connsiteY4" fmla="*/ 1543628 h 3413854"/>
              <a:gd name="connsiteX5" fmla="*/ 103695 w 4290492"/>
              <a:gd name="connsiteY5" fmla="*/ 855062 h 3413854"/>
              <a:gd name="connsiteX0" fmla="*/ 0 w 4290492"/>
              <a:gd name="connsiteY0" fmla="*/ 694806 h 3413854"/>
              <a:gd name="connsiteX1" fmla="*/ 776338 w 4290492"/>
              <a:gd name="connsiteY1" fmla="*/ 307312 h 3413854"/>
              <a:gd name="connsiteX2" fmla="*/ 2058296 w 4290492"/>
              <a:gd name="connsiteY2" fmla="*/ 3395 h 3413854"/>
              <a:gd name="connsiteX3" fmla="*/ 3293296 w 4290492"/>
              <a:gd name="connsiteY3" fmla="*/ 495848 h 3413854"/>
              <a:gd name="connsiteX4" fmla="*/ 3984127 w 4290492"/>
              <a:gd name="connsiteY4" fmla="*/ 1237794 h 3413854"/>
              <a:gd name="connsiteX5" fmla="*/ 4264369 w 4290492"/>
              <a:gd name="connsiteY5" fmla="*/ 1845785 h 3413854"/>
              <a:gd name="connsiteX6" fmla="*/ 4280160 w 4290492"/>
              <a:gd name="connsiteY6" fmla="*/ 2424867 h 3413854"/>
              <a:gd name="connsiteX7" fmla="*/ 4279894 w 4290492"/>
              <a:gd name="connsiteY7" fmla="*/ 2441979 h 3413854"/>
              <a:gd name="connsiteX8" fmla="*/ 4199863 w 4290492"/>
              <a:gd name="connsiteY8" fmla="*/ 2924304 h 3413854"/>
              <a:gd name="connsiteX9" fmla="*/ 3293296 w 4290492"/>
              <a:gd name="connsiteY9" fmla="*/ 3182487 h 3413854"/>
              <a:gd name="connsiteX10" fmla="*/ 2508099 w 4290492"/>
              <a:gd name="connsiteY10" fmla="*/ 3413854 h 3413854"/>
              <a:gd name="connsiteX0" fmla="*/ 103695 w 4297784"/>
              <a:gd name="connsiteY0" fmla="*/ 855062 h 3413854"/>
              <a:gd name="connsiteX1" fmla="*/ 2152564 w 4297784"/>
              <a:gd name="connsiteY1" fmla="*/ 389894 h 3413854"/>
              <a:gd name="connsiteX2" fmla="*/ 3349795 w 4297784"/>
              <a:gd name="connsiteY2" fmla="*/ 2160467 h 3413854"/>
              <a:gd name="connsiteX3" fmla="*/ 1292041 w 4297784"/>
              <a:gd name="connsiteY3" fmla="*/ 2706843 h 3413854"/>
              <a:gd name="connsiteX4" fmla="*/ 1688126 w 4297784"/>
              <a:gd name="connsiteY4" fmla="*/ 1543628 h 3413854"/>
              <a:gd name="connsiteX5" fmla="*/ 103695 w 4297784"/>
              <a:gd name="connsiteY5" fmla="*/ 855062 h 3413854"/>
              <a:gd name="connsiteX0" fmla="*/ 0 w 4297784"/>
              <a:gd name="connsiteY0" fmla="*/ 694806 h 3413854"/>
              <a:gd name="connsiteX1" fmla="*/ 776338 w 4297784"/>
              <a:gd name="connsiteY1" fmla="*/ 307312 h 3413854"/>
              <a:gd name="connsiteX2" fmla="*/ 2058296 w 4297784"/>
              <a:gd name="connsiteY2" fmla="*/ 3395 h 3413854"/>
              <a:gd name="connsiteX3" fmla="*/ 3293296 w 4297784"/>
              <a:gd name="connsiteY3" fmla="*/ 495848 h 3413854"/>
              <a:gd name="connsiteX4" fmla="*/ 3984127 w 4297784"/>
              <a:gd name="connsiteY4" fmla="*/ 1237794 h 3413854"/>
              <a:gd name="connsiteX5" fmla="*/ 4264369 w 4297784"/>
              <a:gd name="connsiteY5" fmla="*/ 1845785 h 3413854"/>
              <a:gd name="connsiteX6" fmla="*/ 4280160 w 4297784"/>
              <a:gd name="connsiteY6" fmla="*/ 2424867 h 3413854"/>
              <a:gd name="connsiteX7" fmla="*/ 4199863 w 4297784"/>
              <a:gd name="connsiteY7" fmla="*/ 2924304 h 3413854"/>
              <a:gd name="connsiteX8" fmla="*/ 3293296 w 4297784"/>
              <a:gd name="connsiteY8" fmla="*/ 3182487 h 3413854"/>
              <a:gd name="connsiteX9" fmla="*/ 2508099 w 4297784"/>
              <a:gd name="connsiteY9" fmla="*/ 3413854 h 3413854"/>
              <a:gd name="connsiteX0" fmla="*/ 103695 w 4293687"/>
              <a:gd name="connsiteY0" fmla="*/ 855062 h 3413854"/>
              <a:gd name="connsiteX1" fmla="*/ 2152564 w 4293687"/>
              <a:gd name="connsiteY1" fmla="*/ 389894 h 3413854"/>
              <a:gd name="connsiteX2" fmla="*/ 3349795 w 4293687"/>
              <a:gd name="connsiteY2" fmla="*/ 2160467 h 3413854"/>
              <a:gd name="connsiteX3" fmla="*/ 1292041 w 4293687"/>
              <a:gd name="connsiteY3" fmla="*/ 2706843 h 3413854"/>
              <a:gd name="connsiteX4" fmla="*/ 1688126 w 4293687"/>
              <a:gd name="connsiteY4" fmla="*/ 1543628 h 3413854"/>
              <a:gd name="connsiteX5" fmla="*/ 103695 w 4293687"/>
              <a:gd name="connsiteY5" fmla="*/ 855062 h 3413854"/>
              <a:gd name="connsiteX0" fmla="*/ 0 w 4293687"/>
              <a:gd name="connsiteY0" fmla="*/ 694806 h 3413854"/>
              <a:gd name="connsiteX1" fmla="*/ 776338 w 4293687"/>
              <a:gd name="connsiteY1" fmla="*/ 307312 h 3413854"/>
              <a:gd name="connsiteX2" fmla="*/ 2058296 w 4293687"/>
              <a:gd name="connsiteY2" fmla="*/ 3395 h 3413854"/>
              <a:gd name="connsiteX3" fmla="*/ 3293296 w 4293687"/>
              <a:gd name="connsiteY3" fmla="*/ 495848 h 3413854"/>
              <a:gd name="connsiteX4" fmla="*/ 3984127 w 4293687"/>
              <a:gd name="connsiteY4" fmla="*/ 1237794 h 3413854"/>
              <a:gd name="connsiteX5" fmla="*/ 4264369 w 4293687"/>
              <a:gd name="connsiteY5" fmla="*/ 1845785 h 3413854"/>
              <a:gd name="connsiteX6" fmla="*/ 4280160 w 4293687"/>
              <a:gd name="connsiteY6" fmla="*/ 2424867 h 3413854"/>
              <a:gd name="connsiteX7" fmla="*/ 4066483 w 4293687"/>
              <a:gd name="connsiteY7" fmla="*/ 3067136 h 3413854"/>
              <a:gd name="connsiteX8" fmla="*/ 3293296 w 4293687"/>
              <a:gd name="connsiteY8" fmla="*/ 3182487 h 3413854"/>
              <a:gd name="connsiteX9" fmla="*/ 2508099 w 4293687"/>
              <a:gd name="connsiteY9" fmla="*/ 3413854 h 3413854"/>
              <a:gd name="connsiteX0" fmla="*/ 103695 w 4293687"/>
              <a:gd name="connsiteY0" fmla="*/ 855062 h 3416974"/>
              <a:gd name="connsiteX1" fmla="*/ 2152564 w 4293687"/>
              <a:gd name="connsiteY1" fmla="*/ 389894 h 3416974"/>
              <a:gd name="connsiteX2" fmla="*/ 3349795 w 4293687"/>
              <a:gd name="connsiteY2" fmla="*/ 2160467 h 3416974"/>
              <a:gd name="connsiteX3" fmla="*/ 1292041 w 4293687"/>
              <a:gd name="connsiteY3" fmla="*/ 2706843 h 3416974"/>
              <a:gd name="connsiteX4" fmla="*/ 1688126 w 4293687"/>
              <a:gd name="connsiteY4" fmla="*/ 1543628 h 3416974"/>
              <a:gd name="connsiteX5" fmla="*/ 103695 w 4293687"/>
              <a:gd name="connsiteY5" fmla="*/ 855062 h 3416974"/>
              <a:gd name="connsiteX0" fmla="*/ 0 w 4293687"/>
              <a:gd name="connsiteY0" fmla="*/ 694806 h 3416974"/>
              <a:gd name="connsiteX1" fmla="*/ 776338 w 4293687"/>
              <a:gd name="connsiteY1" fmla="*/ 307312 h 3416974"/>
              <a:gd name="connsiteX2" fmla="*/ 2058296 w 4293687"/>
              <a:gd name="connsiteY2" fmla="*/ 3395 h 3416974"/>
              <a:gd name="connsiteX3" fmla="*/ 3293296 w 4293687"/>
              <a:gd name="connsiteY3" fmla="*/ 495848 h 3416974"/>
              <a:gd name="connsiteX4" fmla="*/ 3984127 w 4293687"/>
              <a:gd name="connsiteY4" fmla="*/ 1237794 h 3416974"/>
              <a:gd name="connsiteX5" fmla="*/ 4264369 w 4293687"/>
              <a:gd name="connsiteY5" fmla="*/ 1845785 h 3416974"/>
              <a:gd name="connsiteX6" fmla="*/ 4280160 w 4293687"/>
              <a:gd name="connsiteY6" fmla="*/ 2424867 h 3416974"/>
              <a:gd name="connsiteX7" fmla="*/ 4066483 w 4293687"/>
              <a:gd name="connsiteY7" fmla="*/ 3067136 h 3416974"/>
              <a:gd name="connsiteX8" fmla="*/ 3735878 w 4293687"/>
              <a:gd name="connsiteY8" fmla="*/ 3378217 h 3416974"/>
              <a:gd name="connsiteX9" fmla="*/ 2508099 w 4293687"/>
              <a:gd name="connsiteY9" fmla="*/ 3413854 h 3416974"/>
              <a:gd name="connsiteX0" fmla="*/ 103695 w 4293687"/>
              <a:gd name="connsiteY0" fmla="*/ 855062 h 3413854"/>
              <a:gd name="connsiteX1" fmla="*/ 2152564 w 4293687"/>
              <a:gd name="connsiteY1" fmla="*/ 389894 h 3413854"/>
              <a:gd name="connsiteX2" fmla="*/ 3349795 w 4293687"/>
              <a:gd name="connsiteY2" fmla="*/ 2160467 h 3413854"/>
              <a:gd name="connsiteX3" fmla="*/ 1292041 w 4293687"/>
              <a:gd name="connsiteY3" fmla="*/ 2706843 h 3413854"/>
              <a:gd name="connsiteX4" fmla="*/ 1688126 w 4293687"/>
              <a:gd name="connsiteY4" fmla="*/ 1543628 h 3413854"/>
              <a:gd name="connsiteX5" fmla="*/ 103695 w 4293687"/>
              <a:gd name="connsiteY5" fmla="*/ 855062 h 3413854"/>
              <a:gd name="connsiteX0" fmla="*/ 0 w 4293687"/>
              <a:gd name="connsiteY0" fmla="*/ 694806 h 3413854"/>
              <a:gd name="connsiteX1" fmla="*/ 776338 w 4293687"/>
              <a:gd name="connsiteY1" fmla="*/ 307312 h 3413854"/>
              <a:gd name="connsiteX2" fmla="*/ 2058296 w 4293687"/>
              <a:gd name="connsiteY2" fmla="*/ 3395 h 3413854"/>
              <a:gd name="connsiteX3" fmla="*/ 3293296 w 4293687"/>
              <a:gd name="connsiteY3" fmla="*/ 495848 h 3413854"/>
              <a:gd name="connsiteX4" fmla="*/ 3984127 w 4293687"/>
              <a:gd name="connsiteY4" fmla="*/ 1237794 h 3413854"/>
              <a:gd name="connsiteX5" fmla="*/ 4264369 w 4293687"/>
              <a:gd name="connsiteY5" fmla="*/ 1845785 h 3413854"/>
              <a:gd name="connsiteX6" fmla="*/ 4280160 w 4293687"/>
              <a:gd name="connsiteY6" fmla="*/ 2424867 h 3413854"/>
              <a:gd name="connsiteX7" fmla="*/ 4066483 w 4293687"/>
              <a:gd name="connsiteY7" fmla="*/ 3067136 h 3413854"/>
              <a:gd name="connsiteX8" fmla="*/ 2508099 w 4293687"/>
              <a:gd name="connsiteY8" fmla="*/ 3413854 h 3413854"/>
              <a:gd name="connsiteX0" fmla="*/ 103695 w 4293687"/>
              <a:gd name="connsiteY0" fmla="*/ 855062 h 3067136"/>
              <a:gd name="connsiteX1" fmla="*/ 2152564 w 4293687"/>
              <a:gd name="connsiteY1" fmla="*/ 389894 h 3067136"/>
              <a:gd name="connsiteX2" fmla="*/ 3349795 w 4293687"/>
              <a:gd name="connsiteY2" fmla="*/ 2160467 h 3067136"/>
              <a:gd name="connsiteX3" fmla="*/ 1292041 w 4293687"/>
              <a:gd name="connsiteY3" fmla="*/ 2706843 h 3067136"/>
              <a:gd name="connsiteX4" fmla="*/ 1688126 w 4293687"/>
              <a:gd name="connsiteY4" fmla="*/ 1543628 h 3067136"/>
              <a:gd name="connsiteX5" fmla="*/ 103695 w 4293687"/>
              <a:gd name="connsiteY5" fmla="*/ 855062 h 3067136"/>
              <a:gd name="connsiteX0" fmla="*/ 0 w 4293687"/>
              <a:gd name="connsiteY0" fmla="*/ 694806 h 3067136"/>
              <a:gd name="connsiteX1" fmla="*/ 776338 w 4293687"/>
              <a:gd name="connsiteY1" fmla="*/ 307312 h 3067136"/>
              <a:gd name="connsiteX2" fmla="*/ 2058296 w 4293687"/>
              <a:gd name="connsiteY2" fmla="*/ 3395 h 3067136"/>
              <a:gd name="connsiteX3" fmla="*/ 3293296 w 4293687"/>
              <a:gd name="connsiteY3" fmla="*/ 495848 h 3067136"/>
              <a:gd name="connsiteX4" fmla="*/ 3984127 w 4293687"/>
              <a:gd name="connsiteY4" fmla="*/ 1237794 h 3067136"/>
              <a:gd name="connsiteX5" fmla="*/ 4264369 w 4293687"/>
              <a:gd name="connsiteY5" fmla="*/ 1845785 h 3067136"/>
              <a:gd name="connsiteX6" fmla="*/ 4280160 w 4293687"/>
              <a:gd name="connsiteY6" fmla="*/ 2424867 h 3067136"/>
              <a:gd name="connsiteX7" fmla="*/ 4066483 w 4293687"/>
              <a:gd name="connsiteY7" fmla="*/ 3067136 h 3067136"/>
              <a:gd name="connsiteX0" fmla="*/ 103695 w 4293687"/>
              <a:gd name="connsiteY0" fmla="*/ 855062 h 3072427"/>
              <a:gd name="connsiteX1" fmla="*/ 2152564 w 4293687"/>
              <a:gd name="connsiteY1" fmla="*/ 389894 h 3072427"/>
              <a:gd name="connsiteX2" fmla="*/ 3349795 w 4293687"/>
              <a:gd name="connsiteY2" fmla="*/ 2160467 h 3072427"/>
              <a:gd name="connsiteX3" fmla="*/ 1292041 w 4293687"/>
              <a:gd name="connsiteY3" fmla="*/ 2706843 h 3072427"/>
              <a:gd name="connsiteX4" fmla="*/ 1688126 w 4293687"/>
              <a:gd name="connsiteY4" fmla="*/ 1543628 h 3072427"/>
              <a:gd name="connsiteX5" fmla="*/ 103695 w 4293687"/>
              <a:gd name="connsiteY5" fmla="*/ 855062 h 3072427"/>
              <a:gd name="connsiteX0" fmla="*/ 0 w 4293687"/>
              <a:gd name="connsiteY0" fmla="*/ 694806 h 3072427"/>
              <a:gd name="connsiteX1" fmla="*/ 776338 w 4293687"/>
              <a:gd name="connsiteY1" fmla="*/ 307312 h 3072427"/>
              <a:gd name="connsiteX2" fmla="*/ 2058296 w 4293687"/>
              <a:gd name="connsiteY2" fmla="*/ 3395 h 3072427"/>
              <a:gd name="connsiteX3" fmla="*/ 3293296 w 4293687"/>
              <a:gd name="connsiteY3" fmla="*/ 495848 h 3072427"/>
              <a:gd name="connsiteX4" fmla="*/ 3984127 w 4293687"/>
              <a:gd name="connsiteY4" fmla="*/ 1237794 h 3072427"/>
              <a:gd name="connsiteX5" fmla="*/ 4264369 w 4293687"/>
              <a:gd name="connsiteY5" fmla="*/ 1845785 h 3072427"/>
              <a:gd name="connsiteX6" fmla="*/ 4280160 w 4293687"/>
              <a:gd name="connsiteY6" fmla="*/ 2424867 h 3072427"/>
              <a:gd name="connsiteX7" fmla="*/ 4072547 w 4293687"/>
              <a:gd name="connsiteY7" fmla="*/ 3072427 h 3072427"/>
              <a:gd name="connsiteX0" fmla="*/ 103695 w 4293687"/>
              <a:gd name="connsiteY0" fmla="*/ 854577 h 3071942"/>
              <a:gd name="connsiteX1" fmla="*/ 2152564 w 4293687"/>
              <a:gd name="connsiteY1" fmla="*/ 389409 h 3071942"/>
              <a:gd name="connsiteX2" fmla="*/ 3349795 w 4293687"/>
              <a:gd name="connsiteY2" fmla="*/ 2159982 h 3071942"/>
              <a:gd name="connsiteX3" fmla="*/ 1292041 w 4293687"/>
              <a:gd name="connsiteY3" fmla="*/ 2706358 h 3071942"/>
              <a:gd name="connsiteX4" fmla="*/ 1688126 w 4293687"/>
              <a:gd name="connsiteY4" fmla="*/ 1543143 h 3071942"/>
              <a:gd name="connsiteX5" fmla="*/ 103695 w 4293687"/>
              <a:gd name="connsiteY5" fmla="*/ 854577 h 3071942"/>
              <a:gd name="connsiteX0" fmla="*/ 0 w 4293687"/>
              <a:gd name="connsiteY0" fmla="*/ 694321 h 3071942"/>
              <a:gd name="connsiteX1" fmla="*/ 776338 w 4293687"/>
              <a:gd name="connsiteY1" fmla="*/ 306827 h 3071942"/>
              <a:gd name="connsiteX2" fmla="*/ 2058296 w 4293687"/>
              <a:gd name="connsiteY2" fmla="*/ 2910 h 3071942"/>
              <a:gd name="connsiteX3" fmla="*/ 3305421 w 4293687"/>
              <a:gd name="connsiteY3" fmla="*/ 479492 h 3071942"/>
              <a:gd name="connsiteX4" fmla="*/ 3984127 w 4293687"/>
              <a:gd name="connsiteY4" fmla="*/ 1237309 h 3071942"/>
              <a:gd name="connsiteX5" fmla="*/ 4264369 w 4293687"/>
              <a:gd name="connsiteY5" fmla="*/ 1845300 h 3071942"/>
              <a:gd name="connsiteX6" fmla="*/ 4280160 w 4293687"/>
              <a:gd name="connsiteY6" fmla="*/ 2424382 h 3071942"/>
              <a:gd name="connsiteX7" fmla="*/ 4072547 w 4293687"/>
              <a:gd name="connsiteY7" fmla="*/ 3071942 h 3071942"/>
              <a:gd name="connsiteX0" fmla="*/ 103695 w 4293687"/>
              <a:gd name="connsiteY0" fmla="*/ 844146 h 3061511"/>
              <a:gd name="connsiteX1" fmla="*/ 2152564 w 4293687"/>
              <a:gd name="connsiteY1" fmla="*/ 378978 h 3061511"/>
              <a:gd name="connsiteX2" fmla="*/ 3349795 w 4293687"/>
              <a:gd name="connsiteY2" fmla="*/ 2149551 h 3061511"/>
              <a:gd name="connsiteX3" fmla="*/ 1292041 w 4293687"/>
              <a:gd name="connsiteY3" fmla="*/ 2695927 h 3061511"/>
              <a:gd name="connsiteX4" fmla="*/ 1688126 w 4293687"/>
              <a:gd name="connsiteY4" fmla="*/ 1532712 h 3061511"/>
              <a:gd name="connsiteX5" fmla="*/ 103695 w 4293687"/>
              <a:gd name="connsiteY5" fmla="*/ 844146 h 3061511"/>
              <a:gd name="connsiteX0" fmla="*/ 0 w 4293687"/>
              <a:gd name="connsiteY0" fmla="*/ 683890 h 3061511"/>
              <a:gd name="connsiteX1" fmla="*/ 776338 w 4293687"/>
              <a:gd name="connsiteY1" fmla="*/ 296396 h 3061511"/>
              <a:gd name="connsiteX2" fmla="*/ 2052233 w 4293687"/>
              <a:gd name="connsiteY2" fmla="*/ 3059 h 3061511"/>
              <a:gd name="connsiteX3" fmla="*/ 3305421 w 4293687"/>
              <a:gd name="connsiteY3" fmla="*/ 469061 h 3061511"/>
              <a:gd name="connsiteX4" fmla="*/ 3984127 w 4293687"/>
              <a:gd name="connsiteY4" fmla="*/ 1226878 h 3061511"/>
              <a:gd name="connsiteX5" fmla="*/ 4264369 w 4293687"/>
              <a:gd name="connsiteY5" fmla="*/ 1834869 h 3061511"/>
              <a:gd name="connsiteX6" fmla="*/ 4280160 w 4293687"/>
              <a:gd name="connsiteY6" fmla="*/ 2413951 h 3061511"/>
              <a:gd name="connsiteX7" fmla="*/ 4072547 w 4293687"/>
              <a:gd name="connsiteY7" fmla="*/ 3061511 h 3061511"/>
              <a:gd name="connsiteX0" fmla="*/ 103695 w 4293687"/>
              <a:gd name="connsiteY0" fmla="*/ 851160 h 3068525"/>
              <a:gd name="connsiteX1" fmla="*/ 2152564 w 4293687"/>
              <a:gd name="connsiteY1" fmla="*/ 385992 h 3068525"/>
              <a:gd name="connsiteX2" fmla="*/ 3349795 w 4293687"/>
              <a:gd name="connsiteY2" fmla="*/ 2156565 h 3068525"/>
              <a:gd name="connsiteX3" fmla="*/ 1292041 w 4293687"/>
              <a:gd name="connsiteY3" fmla="*/ 2702941 h 3068525"/>
              <a:gd name="connsiteX4" fmla="*/ 1688126 w 4293687"/>
              <a:gd name="connsiteY4" fmla="*/ 1539726 h 3068525"/>
              <a:gd name="connsiteX5" fmla="*/ 103695 w 4293687"/>
              <a:gd name="connsiteY5" fmla="*/ 851160 h 3068525"/>
              <a:gd name="connsiteX0" fmla="*/ 0 w 4293687"/>
              <a:gd name="connsiteY0" fmla="*/ 690904 h 3068525"/>
              <a:gd name="connsiteX1" fmla="*/ 776338 w 4293687"/>
              <a:gd name="connsiteY1" fmla="*/ 303410 h 3068525"/>
              <a:gd name="connsiteX2" fmla="*/ 1097211 w 4293687"/>
              <a:gd name="connsiteY2" fmla="*/ 167411 h 3068525"/>
              <a:gd name="connsiteX3" fmla="*/ 2052233 w 4293687"/>
              <a:gd name="connsiteY3" fmla="*/ 10073 h 3068525"/>
              <a:gd name="connsiteX4" fmla="*/ 3305421 w 4293687"/>
              <a:gd name="connsiteY4" fmla="*/ 476075 h 3068525"/>
              <a:gd name="connsiteX5" fmla="*/ 3984127 w 4293687"/>
              <a:gd name="connsiteY5" fmla="*/ 1233892 h 3068525"/>
              <a:gd name="connsiteX6" fmla="*/ 4264369 w 4293687"/>
              <a:gd name="connsiteY6" fmla="*/ 1841883 h 3068525"/>
              <a:gd name="connsiteX7" fmla="*/ 4280160 w 4293687"/>
              <a:gd name="connsiteY7" fmla="*/ 2420965 h 3068525"/>
              <a:gd name="connsiteX8" fmla="*/ 4072547 w 4293687"/>
              <a:gd name="connsiteY8" fmla="*/ 3068525 h 3068525"/>
              <a:gd name="connsiteX0" fmla="*/ 103695 w 4293687"/>
              <a:gd name="connsiteY0" fmla="*/ 851160 h 3068525"/>
              <a:gd name="connsiteX1" fmla="*/ 2152564 w 4293687"/>
              <a:gd name="connsiteY1" fmla="*/ 385992 h 3068525"/>
              <a:gd name="connsiteX2" fmla="*/ 3349795 w 4293687"/>
              <a:gd name="connsiteY2" fmla="*/ 2156565 h 3068525"/>
              <a:gd name="connsiteX3" fmla="*/ 1292041 w 4293687"/>
              <a:gd name="connsiteY3" fmla="*/ 2702941 h 3068525"/>
              <a:gd name="connsiteX4" fmla="*/ 1688126 w 4293687"/>
              <a:gd name="connsiteY4" fmla="*/ 1539726 h 3068525"/>
              <a:gd name="connsiteX5" fmla="*/ 103695 w 4293687"/>
              <a:gd name="connsiteY5" fmla="*/ 851160 h 3068525"/>
              <a:gd name="connsiteX0" fmla="*/ 0 w 4293687"/>
              <a:gd name="connsiteY0" fmla="*/ 690904 h 3068525"/>
              <a:gd name="connsiteX1" fmla="*/ 733900 w 4293687"/>
              <a:gd name="connsiteY1" fmla="*/ 292829 h 3068525"/>
              <a:gd name="connsiteX2" fmla="*/ 1097211 w 4293687"/>
              <a:gd name="connsiteY2" fmla="*/ 167411 h 3068525"/>
              <a:gd name="connsiteX3" fmla="*/ 2052233 w 4293687"/>
              <a:gd name="connsiteY3" fmla="*/ 10073 h 3068525"/>
              <a:gd name="connsiteX4" fmla="*/ 3305421 w 4293687"/>
              <a:gd name="connsiteY4" fmla="*/ 476075 h 3068525"/>
              <a:gd name="connsiteX5" fmla="*/ 3984127 w 4293687"/>
              <a:gd name="connsiteY5" fmla="*/ 1233892 h 3068525"/>
              <a:gd name="connsiteX6" fmla="*/ 4264369 w 4293687"/>
              <a:gd name="connsiteY6" fmla="*/ 1841883 h 3068525"/>
              <a:gd name="connsiteX7" fmla="*/ 4280160 w 4293687"/>
              <a:gd name="connsiteY7" fmla="*/ 2420965 h 3068525"/>
              <a:gd name="connsiteX8" fmla="*/ 4072547 w 4293687"/>
              <a:gd name="connsiteY8" fmla="*/ 3068525 h 3068525"/>
              <a:gd name="connsiteX0" fmla="*/ 0 w 4189992"/>
              <a:gd name="connsiteY0" fmla="*/ 851160 h 3068525"/>
              <a:gd name="connsiteX1" fmla="*/ 2048869 w 4189992"/>
              <a:gd name="connsiteY1" fmla="*/ 385992 h 3068525"/>
              <a:gd name="connsiteX2" fmla="*/ 3246100 w 4189992"/>
              <a:gd name="connsiteY2" fmla="*/ 2156565 h 3068525"/>
              <a:gd name="connsiteX3" fmla="*/ 1188346 w 4189992"/>
              <a:gd name="connsiteY3" fmla="*/ 2702941 h 3068525"/>
              <a:gd name="connsiteX4" fmla="*/ 1584431 w 4189992"/>
              <a:gd name="connsiteY4" fmla="*/ 1539726 h 3068525"/>
              <a:gd name="connsiteX5" fmla="*/ 0 w 4189992"/>
              <a:gd name="connsiteY5" fmla="*/ 851160 h 3068525"/>
              <a:gd name="connsiteX0" fmla="*/ 630205 w 4189992"/>
              <a:gd name="connsiteY0" fmla="*/ 292829 h 3068525"/>
              <a:gd name="connsiteX1" fmla="*/ 993516 w 4189992"/>
              <a:gd name="connsiteY1" fmla="*/ 167411 h 3068525"/>
              <a:gd name="connsiteX2" fmla="*/ 1948538 w 4189992"/>
              <a:gd name="connsiteY2" fmla="*/ 10073 h 3068525"/>
              <a:gd name="connsiteX3" fmla="*/ 3201726 w 4189992"/>
              <a:gd name="connsiteY3" fmla="*/ 476075 h 3068525"/>
              <a:gd name="connsiteX4" fmla="*/ 3880432 w 4189992"/>
              <a:gd name="connsiteY4" fmla="*/ 1233892 h 3068525"/>
              <a:gd name="connsiteX5" fmla="*/ 4160674 w 4189992"/>
              <a:gd name="connsiteY5" fmla="*/ 1841883 h 3068525"/>
              <a:gd name="connsiteX6" fmla="*/ 4176465 w 4189992"/>
              <a:gd name="connsiteY6" fmla="*/ 2420965 h 3068525"/>
              <a:gd name="connsiteX7" fmla="*/ 3968852 w 4189992"/>
              <a:gd name="connsiteY7" fmla="*/ 3068525 h 3068525"/>
              <a:gd name="connsiteX0" fmla="*/ 0 w 4189992"/>
              <a:gd name="connsiteY0" fmla="*/ 851160 h 3068525"/>
              <a:gd name="connsiteX1" fmla="*/ 2048869 w 4189992"/>
              <a:gd name="connsiteY1" fmla="*/ 385992 h 3068525"/>
              <a:gd name="connsiteX2" fmla="*/ 3246100 w 4189992"/>
              <a:gd name="connsiteY2" fmla="*/ 2156565 h 3068525"/>
              <a:gd name="connsiteX3" fmla="*/ 1188346 w 4189992"/>
              <a:gd name="connsiteY3" fmla="*/ 2702941 h 3068525"/>
              <a:gd name="connsiteX4" fmla="*/ 1584431 w 4189992"/>
              <a:gd name="connsiteY4" fmla="*/ 1539726 h 3068525"/>
              <a:gd name="connsiteX5" fmla="*/ 0 w 4189992"/>
              <a:gd name="connsiteY5" fmla="*/ 851160 h 3068525"/>
              <a:gd name="connsiteX0" fmla="*/ 205812 w 4189992"/>
              <a:gd name="connsiteY0" fmla="*/ 414501 h 3068525"/>
              <a:gd name="connsiteX1" fmla="*/ 993516 w 4189992"/>
              <a:gd name="connsiteY1" fmla="*/ 167411 h 3068525"/>
              <a:gd name="connsiteX2" fmla="*/ 1948538 w 4189992"/>
              <a:gd name="connsiteY2" fmla="*/ 10073 h 3068525"/>
              <a:gd name="connsiteX3" fmla="*/ 3201726 w 4189992"/>
              <a:gd name="connsiteY3" fmla="*/ 476075 h 3068525"/>
              <a:gd name="connsiteX4" fmla="*/ 3880432 w 4189992"/>
              <a:gd name="connsiteY4" fmla="*/ 1233892 h 3068525"/>
              <a:gd name="connsiteX5" fmla="*/ 4160674 w 4189992"/>
              <a:gd name="connsiteY5" fmla="*/ 1841883 h 3068525"/>
              <a:gd name="connsiteX6" fmla="*/ 4176465 w 4189992"/>
              <a:gd name="connsiteY6" fmla="*/ 2420965 h 3068525"/>
              <a:gd name="connsiteX7" fmla="*/ 3968852 w 4189992"/>
              <a:gd name="connsiteY7" fmla="*/ 3068525 h 3068525"/>
              <a:gd name="connsiteX0" fmla="*/ 0 w 4189992"/>
              <a:gd name="connsiteY0" fmla="*/ 858961 h 3076326"/>
              <a:gd name="connsiteX1" fmla="*/ 2048869 w 4189992"/>
              <a:gd name="connsiteY1" fmla="*/ 393793 h 3076326"/>
              <a:gd name="connsiteX2" fmla="*/ 3246100 w 4189992"/>
              <a:gd name="connsiteY2" fmla="*/ 2164366 h 3076326"/>
              <a:gd name="connsiteX3" fmla="*/ 1188346 w 4189992"/>
              <a:gd name="connsiteY3" fmla="*/ 2710742 h 3076326"/>
              <a:gd name="connsiteX4" fmla="*/ 1584431 w 4189992"/>
              <a:gd name="connsiteY4" fmla="*/ 1547527 h 3076326"/>
              <a:gd name="connsiteX5" fmla="*/ 0 w 4189992"/>
              <a:gd name="connsiteY5" fmla="*/ 858961 h 3076326"/>
              <a:gd name="connsiteX0" fmla="*/ 205812 w 4189992"/>
              <a:gd name="connsiteY0" fmla="*/ 422302 h 3076326"/>
              <a:gd name="connsiteX1" fmla="*/ 1060207 w 4189992"/>
              <a:gd name="connsiteY1" fmla="*/ 117023 h 3076326"/>
              <a:gd name="connsiteX2" fmla="*/ 1948538 w 4189992"/>
              <a:gd name="connsiteY2" fmla="*/ 17874 h 3076326"/>
              <a:gd name="connsiteX3" fmla="*/ 3201726 w 4189992"/>
              <a:gd name="connsiteY3" fmla="*/ 483876 h 3076326"/>
              <a:gd name="connsiteX4" fmla="*/ 3880432 w 4189992"/>
              <a:gd name="connsiteY4" fmla="*/ 1241693 h 3076326"/>
              <a:gd name="connsiteX5" fmla="*/ 4160674 w 4189992"/>
              <a:gd name="connsiteY5" fmla="*/ 1849684 h 3076326"/>
              <a:gd name="connsiteX6" fmla="*/ 4176465 w 4189992"/>
              <a:gd name="connsiteY6" fmla="*/ 2428766 h 3076326"/>
              <a:gd name="connsiteX7" fmla="*/ 3968852 w 4189992"/>
              <a:gd name="connsiteY7" fmla="*/ 3076326 h 3076326"/>
              <a:gd name="connsiteX0" fmla="*/ 0 w 4189992"/>
              <a:gd name="connsiteY0" fmla="*/ 857418 h 3074783"/>
              <a:gd name="connsiteX1" fmla="*/ 2048869 w 4189992"/>
              <a:gd name="connsiteY1" fmla="*/ 392250 h 3074783"/>
              <a:gd name="connsiteX2" fmla="*/ 3246100 w 4189992"/>
              <a:gd name="connsiteY2" fmla="*/ 2162823 h 3074783"/>
              <a:gd name="connsiteX3" fmla="*/ 1188346 w 4189992"/>
              <a:gd name="connsiteY3" fmla="*/ 2709199 h 3074783"/>
              <a:gd name="connsiteX4" fmla="*/ 1584431 w 4189992"/>
              <a:gd name="connsiteY4" fmla="*/ 1545984 h 3074783"/>
              <a:gd name="connsiteX5" fmla="*/ 0 w 4189992"/>
              <a:gd name="connsiteY5" fmla="*/ 857418 h 3074783"/>
              <a:gd name="connsiteX0" fmla="*/ 205812 w 4189992"/>
              <a:gd name="connsiteY0" fmla="*/ 420759 h 3074783"/>
              <a:gd name="connsiteX1" fmla="*/ 738880 w 4189992"/>
              <a:gd name="connsiteY1" fmla="*/ 237151 h 3074783"/>
              <a:gd name="connsiteX2" fmla="*/ 1060207 w 4189992"/>
              <a:gd name="connsiteY2" fmla="*/ 115480 h 3074783"/>
              <a:gd name="connsiteX3" fmla="*/ 1948538 w 4189992"/>
              <a:gd name="connsiteY3" fmla="*/ 16331 h 3074783"/>
              <a:gd name="connsiteX4" fmla="*/ 3201726 w 4189992"/>
              <a:gd name="connsiteY4" fmla="*/ 482333 h 3074783"/>
              <a:gd name="connsiteX5" fmla="*/ 3880432 w 4189992"/>
              <a:gd name="connsiteY5" fmla="*/ 1240150 h 3074783"/>
              <a:gd name="connsiteX6" fmla="*/ 4160674 w 4189992"/>
              <a:gd name="connsiteY6" fmla="*/ 1848141 h 3074783"/>
              <a:gd name="connsiteX7" fmla="*/ 4176465 w 4189992"/>
              <a:gd name="connsiteY7" fmla="*/ 2427223 h 3074783"/>
              <a:gd name="connsiteX8" fmla="*/ 3968852 w 4189992"/>
              <a:gd name="connsiteY8" fmla="*/ 3074783 h 3074783"/>
              <a:gd name="connsiteX0" fmla="*/ 0 w 4189992"/>
              <a:gd name="connsiteY0" fmla="*/ 856478 h 3073843"/>
              <a:gd name="connsiteX1" fmla="*/ 2048869 w 4189992"/>
              <a:gd name="connsiteY1" fmla="*/ 391310 h 3073843"/>
              <a:gd name="connsiteX2" fmla="*/ 3246100 w 4189992"/>
              <a:gd name="connsiteY2" fmla="*/ 2161883 h 3073843"/>
              <a:gd name="connsiteX3" fmla="*/ 1188346 w 4189992"/>
              <a:gd name="connsiteY3" fmla="*/ 2708259 h 3073843"/>
              <a:gd name="connsiteX4" fmla="*/ 1584431 w 4189992"/>
              <a:gd name="connsiteY4" fmla="*/ 1545044 h 3073843"/>
              <a:gd name="connsiteX5" fmla="*/ 0 w 4189992"/>
              <a:gd name="connsiteY5" fmla="*/ 856478 h 3073843"/>
              <a:gd name="connsiteX0" fmla="*/ 205812 w 4189992"/>
              <a:gd name="connsiteY0" fmla="*/ 419819 h 3073843"/>
              <a:gd name="connsiteX1" fmla="*/ 738880 w 4189992"/>
              <a:gd name="connsiteY1" fmla="*/ 236211 h 3073843"/>
              <a:gd name="connsiteX2" fmla="*/ 957139 w 4189992"/>
              <a:gd name="connsiteY2" fmla="*/ 146281 h 3073843"/>
              <a:gd name="connsiteX3" fmla="*/ 1060207 w 4189992"/>
              <a:gd name="connsiteY3" fmla="*/ 114540 h 3073843"/>
              <a:gd name="connsiteX4" fmla="*/ 1948538 w 4189992"/>
              <a:gd name="connsiteY4" fmla="*/ 15391 h 3073843"/>
              <a:gd name="connsiteX5" fmla="*/ 3201726 w 4189992"/>
              <a:gd name="connsiteY5" fmla="*/ 481393 h 3073843"/>
              <a:gd name="connsiteX6" fmla="*/ 3880432 w 4189992"/>
              <a:gd name="connsiteY6" fmla="*/ 1239210 h 3073843"/>
              <a:gd name="connsiteX7" fmla="*/ 4160674 w 4189992"/>
              <a:gd name="connsiteY7" fmla="*/ 1847201 h 3073843"/>
              <a:gd name="connsiteX8" fmla="*/ 4176465 w 4189992"/>
              <a:gd name="connsiteY8" fmla="*/ 2426283 h 3073843"/>
              <a:gd name="connsiteX9" fmla="*/ 3968852 w 4189992"/>
              <a:gd name="connsiteY9" fmla="*/ 3073843 h 3073843"/>
              <a:gd name="connsiteX0" fmla="*/ 0 w 4189992"/>
              <a:gd name="connsiteY0" fmla="*/ 864509 h 3081874"/>
              <a:gd name="connsiteX1" fmla="*/ 2048869 w 4189992"/>
              <a:gd name="connsiteY1" fmla="*/ 399341 h 3081874"/>
              <a:gd name="connsiteX2" fmla="*/ 3246100 w 4189992"/>
              <a:gd name="connsiteY2" fmla="*/ 2169914 h 3081874"/>
              <a:gd name="connsiteX3" fmla="*/ 1188346 w 4189992"/>
              <a:gd name="connsiteY3" fmla="*/ 2716290 h 3081874"/>
              <a:gd name="connsiteX4" fmla="*/ 1584431 w 4189992"/>
              <a:gd name="connsiteY4" fmla="*/ 1553075 h 3081874"/>
              <a:gd name="connsiteX5" fmla="*/ 0 w 4189992"/>
              <a:gd name="connsiteY5" fmla="*/ 864509 h 3081874"/>
              <a:gd name="connsiteX0" fmla="*/ 205812 w 4189992"/>
              <a:gd name="connsiteY0" fmla="*/ 427850 h 3081874"/>
              <a:gd name="connsiteX1" fmla="*/ 738880 w 4189992"/>
              <a:gd name="connsiteY1" fmla="*/ 244242 h 3081874"/>
              <a:gd name="connsiteX2" fmla="*/ 957139 w 4189992"/>
              <a:gd name="connsiteY2" fmla="*/ 154312 h 3081874"/>
              <a:gd name="connsiteX3" fmla="*/ 1060207 w 4189992"/>
              <a:gd name="connsiteY3" fmla="*/ 122571 h 3081874"/>
              <a:gd name="connsiteX4" fmla="*/ 1242088 w 4189992"/>
              <a:gd name="connsiteY4" fmla="*/ 74961 h 3081874"/>
              <a:gd name="connsiteX5" fmla="*/ 1948538 w 4189992"/>
              <a:gd name="connsiteY5" fmla="*/ 23422 h 3081874"/>
              <a:gd name="connsiteX6" fmla="*/ 3201726 w 4189992"/>
              <a:gd name="connsiteY6" fmla="*/ 489424 h 3081874"/>
              <a:gd name="connsiteX7" fmla="*/ 3880432 w 4189992"/>
              <a:gd name="connsiteY7" fmla="*/ 1247241 h 3081874"/>
              <a:gd name="connsiteX8" fmla="*/ 4160674 w 4189992"/>
              <a:gd name="connsiteY8" fmla="*/ 1855232 h 3081874"/>
              <a:gd name="connsiteX9" fmla="*/ 4176465 w 4189992"/>
              <a:gd name="connsiteY9" fmla="*/ 2434314 h 3081874"/>
              <a:gd name="connsiteX10" fmla="*/ 3968852 w 4189992"/>
              <a:gd name="connsiteY10" fmla="*/ 3081874 h 3081874"/>
              <a:gd name="connsiteX0" fmla="*/ 0 w 4189992"/>
              <a:gd name="connsiteY0" fmla="*/ 866834 h 3084199"/>
              <a:gd name="connsiteX1" fmla="*/ 2048869 w 4189992"/>
              <a:gd name="connsiteY1" fmla="*/ 401666 h 3084199"/>
              <a:gd name="connsiteX2" fmla="*/ 3246100 w 4189992"/>
              <a:gd name="connsiteY2" fmla="*/ 2172239 h 3084199"/>
              <a:gd name="connsiteX3" fmla="*/ 1188346 w 4189992"/>
              <a:gd name="connsiteY3" fmla="*/ 2718615 h 3084199"/>
              <a:gd name="connsiteX4" fmla="*/ 1584431 w 4189992"/>
              <a:gd name="connsiteY4" fmla="*/ 1555400 h 3084199"/>
              <a:gd name="connsiteX5" fmla="*/ 0 w 4189992"/>
              <a:gd name="connsiteY5" fmla="*/ 866834 h 3084199"/>
              <a:gd name="connsiteX0" fmla="*/ 205812 w 4189992"/>
              <a:gd name="connsiteY0" fmla="*/ 430175 h 3084199"/>
              <a:gd name="connsiteX1" fmla="*/ 738880 w 4189992"/>
              <a:gd name="connsiteY1" fmla="*/ 246567 h 3084199"/>
              <a:gd name="connsiteX2" fmla="*/ 957139 w 4189992"/>
              <a:gd name="connsiteY2" fmla="*/ 156637 h 3084199"/>
              <a:gd name="connsiteX3" fmla="*/ 1060207 w 4189992"/>
              <a:gd name="connsiteY3" fmla="*/ 124896 h 3084199"/>
              <a:gd name="connsiteX4" fmla="*/ 1242088 w 4189992"/>
              <a:gd name="connsiteY4" fmla="*/ 77286 h 3084199"/>
              <a:gd name="connsiteX5" fmla="*/ 1948538 w 4189992"/>
              <a:gd name="connsiteY5" fmla="*/ 25747 h 3084199"/>
              <a:gd name="connsiteX6" fmla="*/ 3201726 w 4189992"/>
              <a:gd name="connsiteY6" fmla="*/ 491749 h 3084199"/>
              <a:gd name="connsiteX7" fmla="*/ 3880432 w 4189992"/>
              <a:gd name="connsiteY7" fmla="*/ 1249566 h 3084199"/>
              <a:gd name="connsiteX8" fmla="*/ 4160674 w 4189992"/>
              <a:gd name="connsiteY8" fmla="*/ 1857557 h 3084199"/>
              <a:gd name="connsiteX9" fmla="*/ 4176465 w 4189992"/>
              <a:gd name="connsiteY9" fmla="*/ 2436639 h 3084199"/>
              <a:gd name="connsiteX10" fmla="*/ 3968852 w 4189992"/>
              <a:gd name="connsiteY10" fmla="*/ 3084199 h 3084199"/>
              <a:gd name="connsiteX0" fmla="*/ 0 w 4189992"/>
              <a:gd name="connsiteY0" fmla="*/ 882189 h 3099554"/>
              <a:gd name="connsiteX1" fmla="*/ 2048869 w 4189992"/>
              <a:gd name="connsiteY1" fmla="*/ 417021 h 3099554"/>
              <a:gd name="connsiteX2" fmla="*/ 3246100 w 4189992"/>
              <a:gd name="connsiteY2" fmla="*/ 2187594 h 3099554"/>
              <a:gd name="connsiteX3" fmla="*/ 1188346 w 4189992"/>
              <a:gd name="connsiteY3" fmla="*/ 2733970 h 3099554"/>
              <a:gd name="connsiteX4" fmla="*/ 1584431 w 4189992"/>
              <a:gd name="connsiteY4" fmla="*/ 1570755 h 3099554"/>
              <a:gd name="connsiteX5" fmla="*/ 0 w 4189992"/>
              <a:gd name="connsiteY5" fmla="*/ 882189 h 3099554"/>
              <a:gd name="connsiteX0" fmla="*/ 205812 w 4189992"/>
              <a:gd name="connsiteY0" fmla="*/ 445530 h 3099554"/>
              <a:gd name="connsiteX1" fmla="*/ 738880 w 4189992"/>
              <a:gd name="connsiteY1" fmla="*/ 261922 h 3099554"/>
              <a:gd name="connsiteX2" fmla="*/ 957139 w 4189992"/>
              <a:gd name="connsiteY2" fmla="*/ 171992 h 3099554"/>
              <a:gd name="connsiteX3" fmla="*/ 1060207 w 4189992"/>
              <a:gd name="connsiteY3" fmla="*/ 140251 h 3099554"/>
              <a:gd name="connsiteX4" fmla="*/ 1242088 w 4189992"/>
              <a:gd name="connsiteY4" fmla="*/ 92641 h 3099554"/>
              <a:gd name="connsiteX5" fmla="*/ 1714984 w 4189992"/>
              <a:gd name="connsiteY5" fmla="*/ 29161 h 3099554"/>
              <a:gd name="connsiteX6" fmla="*/ 1948538 w 4189992"/>
              <a:gd name="connsiteY6" fmla="*/ 41102 h 3099554"/>
              <a:gd name="connsiteX7" fmla="*/ 3201726 w 4189992"/>
              <a:gd name="connsiteY7" fmla="*/ 507104 h 3099554"/>
              <a:gd name="connsiteX8" fmla="*/ 3880432 w 4189992"/>
              <a:gd name="connsiteY8" fmla="*/ 1264921 h 3099554"/>
              <a:gd name="connsiteX9" fmla="*/ 4160674 w 4189992"/>
              <a:gd name="connsiteY9" fmla="*/ 1872912 h 3099554"/>
              <a:gd name="connsiteX10" fmla="*/ 4176465 w 4189992"/>
              <a:gd name="connsiteY10" fmla="*/ 2451994 h 3099554"/>
              <a:gd name="connsiteX11" fmla="*/ 3968852 w 4189992"/>
              <a:gd name="connsiteY11" fmla="*/ 3099554 h 3099554"/>
              <a:gd name="connsiteX0" fmla="*/ 0 w 4189992"/>
              <a:gd name="connsiteY0" fmla="*/ 875621 h 3092986"/>
              <a:gd name="connsiteX1" fmla="*/ 2048869 w 4189992"/>
              <a:gd name="connsiteY1" fmla="*/ 410453 h 3092986"/>
              <a:gd name="connsiteX2" fmla="*/ 3246100 w 4189992"/>
              <a:gd name="connsiteY2" fmla="*/ 2181026 h 3092986"/>
              <a:gd name="connsiteX3" fmla="*/ 1188346 w 4189992"/>
              <a:gd name="connsiteY3" fmla="*/ 2727402 h 3092986"/>
              <a:gd name="connsiteX4" fmla="*/ 1584431 w 4189992"/>
              <a:gd name="connsiteY4" fmla="*/ 1564187 h 3092986"/>
              <a:gd name="connsiteX5" fmla="*/ 0 w 4189992"/>
              <a:gd name="connsiteY5" fmla="*/ 875621 h 3092986"/>
              <a:gd name="connsiteX0" fmla="*/ 205812 w 4189992"/>
              <a:gd name="connsiteY0" fmla="*/ 438962 h 3092986"/>
              <a:gd name="connsiteX1" fmla="*/ 738880 w 4189992"/>
              <a:gd name="connsiteY1" fmla="*/ 255354 h 3092986"/>
              <a:gd name="connsiteX2" fmla="*/ 957139 w 4189992"/>
              <a:gd name="connsiteY2" fmla="*/ 165424 h 3092986"/>
              <a:gd name="connsiteX3" fmla="*/ 1060207 w 4189992"/>
              <a:gd name="connsiteY3" fmla="*/ 133683 h 3092986"/>
              <a:gd name="connsiteX4" fmla="*/ 1242088 w 4189992"/>
              <a:gd name="connsiteY4" fmla="*/ 86073 h 3092986"/>
              <a:gd name="connsiteX5" fmla="*/ 1714984 w 4189992"/>
              <a:gd name="connsiteY5" fmla="*/ 22593 h 3092986"/>
              <a:gd name="connsiteX6" fmla="*/ 1948538 w 4189992"/>
              <a:gd name="connsiteY6" fmla="*/ 34534 h 3092986"/>
              <a:gd name="connsiteX7" fmla="*/ 3201726 w 4189992"/>
              <a:gd name="connsiteY7" fmla="*/ 500536 h 3092986"/>
              <a:gd name="connsiteX8" fmla="*/ 3880432 w 4189992"/>
              <a:gd name="connsiteY8" fmla="*/ 1258353 h 3092986"/>
              <a:gd name="connsiteX9" fmla="*/ 4160674 w 4189992"/>
              <a:gd name="connsiteY9" fmla="*/ 1866344 h 3092986"/>
              <a:gd name="connsiteX10" fmla="*/ 4176465 w 4189992"/>
              <a:gd name="connsiteY10" fmla="*/ 2445426 h 3092986"/>
              <a:gd name="connsiteX11" fmla="*/ 3968852 w 4189992"/>
              <a:gd name="connsiteY11" fmla="*/ 3092986 h 3092986"/>
              <a:gd name="connsiteX0" fmla="*/ 0 w 4189992"/>
              <a:gd name="connsiteY0" fmla="*/ 860852 h 3078217"/>
              <a:gd name="connsiteX1" fmla="*/ 2048869 w 4189992"/>
              <a:gd name="connsiteY1" fmla="*/ 395684 h 3078217"/>
              <a:gd name="connsiteX2" fmla="*/ 3246100 w 4189992"/>
              <a:gd name="connsiteY2" fmla="*/ 2166257 h 3078217"/>
              <a:gd name="connsiteX3" fmla="*/ 1188346 w 4189992"/>
              <a:gd name="connsiteY3" fmla="*/ 2712633 h 3078217"/>
              <a:gd name="connsiteX4" fmla="*/ 1584431 w 4189992"/>
              <a:gd name="connsiteY4" fmla="*/ 1549418 h 3078217"/>
              <a:gd name="connsiteX5" fmla="*/ 0 w 4189992"/>
              <a:gd name="connsiteY5" fmla="*/ 860852 h 3078217"/>
              <a:gd name="connsiteX0" fmla="*/ 205812 w 4189992"/>
              <a:gd name="connsiteY0" fmla="*/ 424193 h 3078217"/>
              <a:gd name="connsiteX1" fmla="*/ 738880 w 4189992"/>
              <a:gd name="connsiteY1" fmla="*/ 240585 h 3078217"/>
              <a:gd name="connsiteX2" fmla="*/ 957139 w 4189992"/>
              <a:gd name="connsiteY2" fmla="*/ 150655 h 3078217"/>
              <a:gd name="connsiteX3" fmla="*/ 1060207 w 4189992"/>
              <a:gd name="connsiteY3" fmla="*/ 118914 h 3078217"/>
              <a:gd name="connsiteX4" fmla="*/ 1242088 w 4189992"/>
              <a:gd name="connsiteY4" fmla="*/ 71304 h 3078217"/>
              <a:gd name="connsiteX5" fmla="*/ 1714984 w 4189992"/>
              <a:gd name="connsiteY5" fmla="*/ 7824 h 3078217"/>
              <a:gd name="connsiteX6" fmla="*/ 1954602 w 4189992"/>
              <a:gd name="connsiteY6" fmla="*/ 40925 h 3078217"/>
              <a:gd name="connsiteX7" fmla="*/ 3201726 w 4189992"/>
              <a:gd name="connsiteY7" fmla="*/ 485767 h 3078217"/>
              <a:gd name="connsiteX8" fmla="*/ 3880432 w 4189992"/>
              <a:gd name="connsiteY8" fmla="*/ 1243584 h 3078217"/>
              <a:gd name="connsiteX9" fmla="*/ 4160674 w 4189992"/>
              <a:gd name="connsiteY9" fmla="*/ 1851575 h 3078217"/>
              <a:gd name="connsiteX10" fmla="*/ 4176465 w 4189992"/>
              <a:gd name="connsiteY10" fmla="*/ 2430657 h 3078217"/>
              <a:gd name="connsiteX11" fmla="*/ 3968852 w 4189992"/>
              <a:gd name="connsiteY11" fmla="*/ 3078217 h 3078217"/>
              <a:gd name="connsiteX0" fmla="*/ 0 w 4189992"/>
              <a:gd name="connsiteY0" fmla="*/ 867357 h 3084722"/>
              <a:gd name="connsiteX1" fmla="*/ 2048869 w 4189992"/>
              <a:gd name="connsiteY1" fmla="*/ 402189 h 3084722"/>
              <a:gd name="connsiteX2" fmla="*/ 3246100 w 4189992"/>
              <a:gd name="connsiteY2" fmla="*/ 2172762 h 3084722"/>
              <a:gd name="connsiteX3" fmla="*/ 1188346 w 4189992"/>
              <a:gd name="connsiteY3" fmla="*/ 2719138 h 3084722"/>
              <a:gd name="connsiteX4" fmla="*/ 1584431 w 4189992"/>
              <a:gd name="connsiteY4" fmla="*/ 1555923 h 3084722"/>
              <a:gd name="connsiteX5" fmla="*/ 0 w 4189992"/>
              <a:gd name="connsiteY5" fmla="*/ 867357 h 3084722"/>
              <a:gd name="connsiteX0" fmla="*/ 205812 w 4189992"/>
              <a:gd name="connsiteY0" fmla="*/ 430698 h 3084722"/>
              <a:gd name="connsiteX1" fmla="*/ 738880 w 4189992"/>
              <a:gd name="connsiteY1" fmla="*/ 247090 h 3084722"/>
              <a:gd name="connsiteX2" fmla="*/ 957139 w 4189992"/>
              <a:gd name="connsiteY2" fmla="*/ 157160 h 3084722"/>
              <a:gd name="connsiteX3" fmla="*/ 1060207 w 4189992"/>
              <a:gd name="connsiteY3" fmla="*/ 125419 h 3084722"/>
              <a:gd name="connsiteX4" fmla="*/ 1242088 w 4189992"/>
              <a:gd name="connsiteY4" fmla="*/ 77809 h 3084722"/>
              <a:gd name="connsiteX5" fmla="*/ 1714984 w 4189992"/>
              <a:gd name="connsiteY5" fmla="*/ 14329 h 3084722"/>
              <a:gd name="connsiteX6" fmla="*/ 1818051 w 4189992"/>
              <a:gd name="connsiteY6" fmla="*/ 9040 h 3084722"/>
              <a:gd name="connsiteX7" fmla="*/ 1954602 w 4189992"/>
              <a:gd name="connsiteY7" fmla="*/ 47430 h 3084722"/>
              <a:gd name="connsiteX8" fmla="*/ 3201726 w 4189992"/>
              <a:gd name="connsiteY8" fmla="*/ 492272 h 3084722"/>
              <a:gd name="connsiteX9" fmla="*/ 3880432 w 4189992"/>
              <a:gd name="connsiteY9" fmla="*/ 1250089 h 3084722"/>
              <a:gd name="connsiteX10" fmla="*/ 4160674 w 4189992"/>
              <a:gd name="connsiteY10" fmla="*/ 1858080 h 3084722"/>
              <a:gd name="connsiteX11" fmla="*/ 4176465 w 4189992"/>
              <a:gd name="connsiteY11" fmla="*/ 2437162 h 3084722"/>
              <a:gd name="connsiteX12" fmla="*/ 3968852 w 4189992"/>
              <a:gd name="connsiteY12" fmla="*/ 3084722 h 3084722"/>
              <a:gd name="connsiteX0" fmla="*/ 0 w 4189992"/>
              <a:gd name="connsiteY0" fmla="*/ 862161 h 3079526"/>
              <a:gd name="connsiteX1" fmla="*/ 2048869 w 4189992"/>
              <a:gd name="connsiteY1" fmla="*/ 396993 h 3079526"/>
              <a:gd name="connsiteX2" fmla="*/ 3246100 w 4189992"/>
              <a:gd name="connsiteY2" fmla="*/ 2167566 h 3079526"/>
              <a:gd name="connsiteX3" fmla="*/ 1188346 w 4189992"/>
              <a:gd name="connsiteY3" fmla="*/ 2713942 h 3079526"/>
              <a:gd name="connsiteX4" fmla="*/ 1584431 w 4189992"/>
              <a:gd name="connsiteY4" fmla="*/ 1550727 h 3079526"/>
              <a:gd name="connsiteX5" fmla="*/ 0 w 4189992"/>
              <a:gd name="connsiteY5" fmla="*/ 862161 h 3079526"/>
              <a:gd name="connsiteX0" fmla="*/ 205812 w 4189992"/>
              <a:gd name="connsiteY0" fmla="*/ 425502 h 3079526"/>
              <a:gd name="connsiteX1" fmla="*/ 738880 w 4189992"/>
              <a:gd name="connsiteY1" fmla="*/ 241894 h 3079526"/>
              <a:gd name="connsiteX2" fmla="*/ 957139 w 4189992"/>
              <a:gd name="connsiteY2" fmla="*/ 151964 h 3079526"/>
              <a:gd name="connsiteX3" fmla="*/ 1060207 w 4189992"/>
              <a:gd name="connsiteY3" fmla="*/ 120223 h 3079526"/>
              <a:gd name="connsiteX4" fmla="*/ 1242088 w 4189992"/>
              <a:gd name="connsiteY4" fmla="*/ 72613 h 3079526"/>
              <a:gd name="connsiteX5" fmla="*/ 1714984 w 4189992"/>
              <a:gd name="connsiteY5" fmla="*/ 9133 h 3079526"/>
              <a:gd name="connsiteX6" fmla="*/ 1818051 w 4189992"/>
              <a:gd name="connsiteY6" fmla="*/ 3844 h 3079526"/>
              <a:gd name="connsiteX7" fmla="*/ 1954602 w 4189992"/>
              <a:gd name="connsiteY7" fmla="*/ 42234 h 3079526"/>
              <a:gd name="connsiteX8" fmla="*/ 2175753 w 4189992"/>
              <a:gd name="connsiteY8" fmla="*/ 83193 h 3079526"/>
              <a:gd name="connsiteX9" fmla="*/ 3201726 w 4189992"/>
              <a:gd name="connsiteY9" fmla="*/ 487076 h 3079526"/>
              <a:gd name="connsiteX10" fmla="*/ 3880432 w 4189992"/>
              <a:gd name="connsiteY10" fmla="*/ 1244893 h 3079526"/>
              <a:gd name="connsiteX11" fmla="*/ 4160674 w 4189992"/>
              <a:gd name="connsiteY11" fmla="*/ 1852884 h 3079526"/>
              <a:gd name="connsiteX12" fmla="*/ 4176465 w 4189992"/>
              <a:gd name="connsiteY12" fmla="*/ 2431966 h 3079526"/>
              <a:gd name="connsiteX13" fmla="*/ 3968852 w 4189992"/>
              <a:gd name="connsiteY13" fmla="*/ 3079526 h 3079526"/>
              <a:gd name="connsiteX0" fmla="*/ 0 w 4189992"/>
              <a:gd name="connsiteY0" fmla="*/ 862161 h 3079526"/>
              <a:gd name="connsiteX1" fmla="*/ 2048869 w 4189992"/>
              <a:gd name="connsiteY1" fmla="*/ 396993 h 3079526"/>
              <a:gd name="connsiteX2" fmla="*/ 3246100 w 4189992"/>
              <a:gd name="connsiteY2" fmla="*/ 2167566 h 3079526"/>
              <a:gd name="connsiteX3" fmla="*/ 1188346 w 4189992"/>
              <a:gd name="connsiteY3" fmla="*/ 2713942 h 3079526"/>
              <a:gd name="connsiteX4" fmla="*/ 1584431 w 4189992"/>
              <a:gd name="connsiteY4" fmla="*/ 1550727 h 3079526"/>
              <a:gd name="connsiteX5" fmla="*/ 0 w 4189992"/>
              <a:gd name="connsiteY5" fmla="*/ 862161 h 3079526"/>
              <a:gd name="connsiteX0" fmla="*/ 205812 w 4189992"/>
              <a:gd name="connsiteY0" fmla="*/ 425502 h 3079526"/>
              <a:gd name="connsiteX1" fmla="*/ 738880 w 4189992"/>
              <a:gd name="connsiteY1" fmla="*/ 241894 h 3079526"/>
              <a:gd name="connsiteX2" fmla="*/ 957139 w 4189992"/>
              <a:gd name="connsiteY2" fmla="*/ 151964 h 3079526"/>
              <a:gd name="connsiteX3" fmla="*/ 1060207 w 4189992"/>
              <a:gd name="connsiteY3" fmla="*/ 120223 h 3079526"/>
              <a:gd name="connsiteX4" fmla="*/ 1242088 w 4189992"/>
              <a:gd name="connsiteY4" fmla="*/ 72613 h 3079526"/>
              <a:gd name="connsiteX5" fmla="*/ 1714984 w 4189992"/>
              <a:gd name="connsiteY5" fmla="*/ 9133 h 3079526"/>
              <a:gd name="connsiteX6" fmla="*/ 1818051 w 4189992"/>
              <a:gd name="connsiteY6" fmla="*/ 3844 h 3079526"/>
              <a:gd name="connsiteX7" fmla="*/ 1954602 w 4189992"/>
              <a:gd name="connsiteY7" fmla="*/ 15783 h 3079526"/>
              <a:gd name="connsiteX8" fmla="*/ 2175753 w 4189992"/>
              <a:gd name="connsiteY8" fmla="*/ 83193 h 3079526"/>
              <a:gd name="connsiteX9" fmla="*/ 3201726 w 4189992"/>
              <a:gd name="connsiteY9" fmla="*/ 487076 h 3079526"/>
              <a:gd name="connsiteX10" fmla="*/ 3880432 w 4189992"/>
              <a:gd name="connsiteY10" fmla="*/ 1244893 h 3079526"/>
              <a:gd name="connsiteX11" fmla="*/ 4160674 w 4189992"/>
              <a:gd name="connsiteY11" fmla="*/ 1852884 h 3079526"/>
              <a:gd name="connsiteX12" fmla="*/ 4176465 w 4189992"/>
              <a:gd name="connsiteY12" fmla="*/ 2431966 h 3079526"/>
              <a:gd name="connsiteX13" fmla="*/ 3968852 w 4189992"/>
              <a:gd name="connsiteY13" fmla="*/ 3079526 h 3079526"/>
              <a:gd name="connsiteX0" fmla="*/ 0 w 4189992"/>
              <a:gd name="connsiteY0" fmla="*/ 862161 h 3079526"/>
              <a:gd name="connsiteX1" fmla="*/ 2048869 w 4189992"/>
              <a:gd name="connsiteY1" fmla="*/ 396993 h 3079526"/>
              <a:gd name="connsiteX2" fmla="*/ 3246100 w 4189992"/>
              <a:gd name="connsiteY2" fmla="*/ 2167566 h 3079526"/>
              <a:gd name="connsiteX3" fmla="*/ 1188346 w 4189992"/>
              <a:gd name="connsiteY3" fmla="*/ 2713942 h 3079526"/>
              <a:gd name="connsiteX4" fmla="*/ 1584431 w 4189992"/>
              <a:gd name="connsiteY4" fmla="*/ 1550727 h 3079526"/>
              <a:gd name="connsiteX5" fmla="*/ 0 w 4189992"/>
              <a:gd name="connsiteY5" fmla="*/ 862161 h 3079526"/>
              <a:gd name="connsiteX0" fmla="*/ 205812 w 4189992"/>
              <a:gd name="connsiteY0" fmla="*/ 425502 h 3079526"/>
              <a:gd name="connsiteX1" fmla="*/ 738880 w 4189992"/>
              <a:gd name="connsiteY1" fmla="*/ 241894 h 3079526"/>
              <a:gd name="connsiteX2" fmla="*/ 957139 w 4189992"/>
              <a:gd name="connsiteY2" fmla="*/ 151964 h 3079526"/>
              <a:gd name="connsiteX3" fmla="*/ 1060207 w 4189992"/>
              <a:gd name="connsiteY3" fmla="*/ 120223 h 3079526"/>
              <a:gd name="connsiteX4" fmla="*/ 1242088 w 4189992"/>
              <a:gd name="connsiteY4" fmla="*/ 72613 h 3079526"/>
              <a:gd name="connsiteX5" fmla="*/ 1714984 w 4189992"/>
              <a:gd name="connsiteY5" fmla="*/ 9133 h 3079526"/>
              <a:gd name="connsiteX6" fmla="*/ 1818051 w 4189992"/>
              <a:gd name="connsiteY6" fmla="*/ 3844 h 3079526"/>
              <a:gd name="connsiteX7" fmla="*/ 1954602 w 4189992"/>
              <a:gd name="connsiteY7" fmla="*/ 15783 h 3079526"/>
              <a:gd name="connsiteX8" fmla="*/ 2175753 w 4189992"/>
              <a:gd name="connsiteY8" fmla="*/ 83193 h 3079526"/>
              <a:gd name="connsiteX9" fmla="*/ 2442515 w 4189992"/>
              <a:gd name="connsiteY9" fmla="*/ 120224 h 3079526"/>
              <a:gd name="connsiteX10" fmla="*/ 3201726 w 4189992"/>
              <a:gd name="connsiteY10" fmla="*/ 487076 h 3079526"/>
              <a:gd name="connsiteX11" fmla="*/ 3880432 w 4189992"/>
              <a:gd name="connsiteY11" fmla="*/ 1244893 h 3079526"/>
              <a:gd name="connsiteX12" fmla="*/ 4160674 w 4189992"/>
              <a:gd name="connsiteY12" fmla="*/ 1852884 h 3079526"/>
              <a:gd name="connsiteX13" fmla="*/ 4176465 w 4189992"/>
              <a:gd name="connsiteY13" fmla="*/ 2431966 h 3079526"/>
              <a:gd name="connsiteX14" fmla="*/ 3968852 w 4189992"/>
              <a:gd name="connsiteY14" fmla="*/ 3079526 h 3079526"/>
              <a:gd name="connsiteX0" fmla="*/ 0 w 4189992"/>
              <a:gd name="connsiteY0" fmla="*/ 862161 h 3079526"/>
              <a:gd name="connsiteX1" fmla="*/ 2048869 w 4189992"/>
              <a:gd name="connsiteY1" fmla="*/ 396993 h 3079526"/>
              <a:gd name="connsiteX2" fmla="*/ 3246100 w 4189992"/>
              <a:gd name="connsiteY2" fmla="*/ 2167566 h 3079526"/>
              <a:gd name="connsiteX3" fmla="*/ 1188346 w 4189992"/>
              <a:gd name="connsiteY3" fmla="*/ 2713942 h 3079526"/>
              <a:gd name="connsiteX4" fmla="*/ 1584431 w 4189992"/>
              <a:gd name="connsiteY4" fmla="*/ 1550727 h 3079526"/>
              <a:gd name="connsiteX5" fmla="*/ 0 w 4189992"/>
              <a:gd name="connsiteY5" fmla="*/ 862161 h 3079526"/>
              <a:gd name="connsiteX0" fmla="*/ 205812 w 4189992"/>
              <a:gd name="connsiteY0" fmla="*/ 425502 h 3079526"/>
              <a:gd name="connsiteX1" fmla="*/ 738880 w 4189992"/>
              <a:gd name="connsiteY1" fmla="*/ 241894 h 3079526"/>
              <a:gd name="connsiteX2" fmla="*/ 957139 w 4189992"/>
              <a:gd name="connsiteY2" fmla="*/ 151964 h 3079526"/>
              <a:gd name="connsiteX3" fmla="*/ 1060207 w 4189992"/>
              <a:gd name="connsiteY3" fmla="*/ 120223 h 3079526"/>
              <a:gd name="connsiteX4" fmla="*/ 1242088 w 4189992"/>
              <a:gd name="connsiteY4" fmla="*/ 72613 h 3079526"/>
              <a:gd name="connsiteX5" fmla="*/ 1714984 w 4189992"/>
              <a:gd name="connsiteY5" fmla="*/ 9133 h 3079526"/>
              <a:gd name="connsiteX6" fmla="*/ 1818051 w 4189992"/>
              <a:gd name="connsiteY6" fmla="*/ 3844 h 3079526"/>
              <a:gd name="connsiteX7" fmla="*/ 1954602 w 4189992"/>
              <a:gd name="connsiteY7" fmla="*/ 15783 h 3079526"/>
              <a:gd name="connsiteX8" fmla="*/ 2175753 w 4189992"/>
              <a:gd name="connsiteY8" fmla="*/ 83193 h 3079526"/>
              <a:gd name="connsiteX9" fmla="*/ 2454640 w 4189992"/>
              <a:gd name="connsiteY9" fmla="*/ 146675 h 3079526"/>
              <a:gd name="connsiteX10" fmla="*/ 3201726 w 4189992"/>
              <a:gd name="connsiteY10" fmla="*/ 487076 h 3079526"/>
              <a:gd name="connsiteX11" fmla="*/ 3880432 w 4189992"/>
              <a:gd name="connsiteY11" fmla="*/ 1244893 h 3079526"/>
              <a:gd name="connsiteX12" fmla="*/ 4160674 w 4189992"/>
              <a:gd name="connsiteY12" fmla="*/ 1852884 h 3079526"/>
              <a:gd name="connsiteX13" fmla="*/ 4176465 w 4189992"/>
              <a:gd name="connsiteY13" fmla="*/ 2431966 h 3079526"/>
              <a:gd name="connsiteX14" fmla="*/ 3968852 w 4189992"/>
              <a:gd name="connsiteY14" fmla="*/ 3079526 h 3079526"/>
              <a:gd name="connsiteX0" fmla="*/ 0 w 4189992"/>
              <a:gd name="connsiteY0" fmla="*/ 862161 h 3079526"/>
              <a:gd name="connsiteX1" fmla="*/ 2048869 w 4189992"/>
              <a:gd name="connsiteY1" fmla="*/ 396993 h 3079526"/>
              <a:gd name="connsiteX2" fmla="*/ 3246100 w 4189992"/>
              <a:gd name="connsiteY2" fmla="*/ 2167566 h 3079526"/>
              <a:gd name="connsiteX3" fmla="*/ 1188346 w 4189992"/>
              <a:gd name="connsiteY3" fmla="*/ 2713942 h 3079526"/>
              <a:gd name="connsiteX4" fmla="*/ 1584431 w 4189992"/>
              <a:gd name="connsiteY4" fmla="*/ 1550727 h 3079526"/>
              <a:gd name="connsiteX5" fmla="*/ 0 w 4189992"/>
              <a:gd name="connsiteY5" fmla="*/ 862161 h 3079526"/>
              <a:gd name="connsiteX0" fmla="*/ 205812 w 4189992"/>
              <a:gd name="connsiteY0" fmla="*/ 425502 h 3079526"/>
              <a:gd name="connsiteX1" fmla="*/ 738880 w 4189992"/>
              <a:gd name="connsiteY1" fmla="*/ 241894 h 3079526"/>
              <a:gd name="connsiteX2" fmla="*/ 957139 w 4189992"/>
              <a:gd name="connsiteY2" fmla="*/ 151964 h 3079526"/>
              <a:gd name="connsiteX3" fmla="*/ 1060207 w 4189992"/>
              <a:gd name="connsiteY3" fmla="*/ 120223 h 3079526"/>
              <a:gd name="connsiteX4" fmla="*/ 1242088 w 4189992"/>
              <a:gd name="connsiteY4" fmla="*/ 72613 h 3079526"/>
              <a:gd name="connsiteX5" fmla="*/ 1714984 w 4189992"/>
              <a:gd name="connsiteY5" fmla="*/ 9133 h 3079526"/>
              <a:gd name="connsiteX6" fmla="*/ 1818051 w 4189992"/>
              <a:gd name="connsiteY6" fmla="*/ 3844 h 3079526"/>
              <a:gd name="connsiteX7" fmla="*/ 1954602 w 4189992"/>
              <a:gd name="connsiteY7" fmla="*/ 15783 h 3079526"/>
              <a:gd name="connsiteX8" fmla="*/ 2175753 w 4189992"/>
              <a:gd name="connsiteY8" fmla="*/ 83193 h 3079526"/>
              <a:gd name="connsiteX9" fmla="*/ 2612272 w 4189992"/>
              <a:gd name="connsiteY9" fmla="*/ 188995 h 3079526"/>
              <a:gd name="connsiteX10" fmla="*/ 3201726 w 4189992"/>
              <a:gd name="connsiteY10" fmla="*/ 487076 h 3079526"/>
              <a:gd name="connsiteX11" fmla="*/ 3880432 w 4189992"/>
              <a:gd name="connsiteY11" fmla="*/ 1244893 h 3079526"/>
              <a:gd name="connsiteX12" fmla="*/ 4160674 w 4189992"/>
              <a:gd name="connsiteY12" fmla="*/ 1852884 h 3079526"/>
              <a:gd name="connsiteX13" fmla="*/ 4176465 w 4189992"/>
              <a:gd name="connsiteY13" fmla="*/ 2431966 h 3079526"/>
              <a:gd name="connsiteX14" fmla="*/ 3968852 w 4189992"/>
              <a:gd name="connsiteY14" fmla="*/ 3079526 h 3079526"/>
              <a:gd name="connsiteX0" fmla="*/ 0 w 4189992"/>
              <a:gd name="connsiteY0" fmla="*/ 856987 h 3074352"/>
              <a:gd name="connsiteX1" fmla="*/ 2048869 w 4189992"/>
              <a:gd name="connsiteY1" fmla="*/ 391819 h 3074352"/>
              <a:gd name="connsiteX2" fmla="*/ 3246100 w 4189992"/>
              <a:gd name="connsiteY2" fmla="*/ 2162392 h 3074352"/>
              <a:gd name="connsiteX3" fmla="*/ 1188346 w 4189992"/>
              <a:gd name="connsiteY3" fmla="*/ 2708768 h 3074352"/>
              <a:gd name="connsiteX4" fmla="*/ 1584431 w 4189992"/>
              <a:gd name="connsiteY4" fmla="*/ 1545553 h 3074352"/>
              <a:gd name="connsiteX5" fmla="*/ 0 w 4189992"/>
              <a:gd name="connsiteY5" fmla="*/ 856987 h 3074352"/>
              <a:gd name="connsiteX0" fmla="*/ 205812 w 4189992"/>
              <a:gd name="connsiteY0" fmla="*/ 420328 h 3074352"/>
              <a:gd name="connsiteX1" fmla="*/ 738880 w 4189992"/>
              <a:gd name="connsiteY1" fmla="*/ 236720 h 3074352"/>
              <a:gd name="connsiteX2" fmla="*/ 957139 w 4189992"/>
              <a:gd name="connsiteY2" fmla="*/ 146790 h 3074352"/>
              <a:gd name="connsiteX3" fmla="*/ 1060207 w 4189992"/>
              <a:gd name="connsiteY3" fmla="*/ 115049 h 3074352"/>
              <a:gd name="connsiteX4" fmla="*/ 1242088 w 4189992"/>
              <a:gd name="connsiteY4" fmla="*/ 67439 h 3074352"/>
              <a:gd name="connsiteX5" fmla="*/ 1714984 w 4189992"/>
              <a:gd name="connsiteY5" fmla="*/ 3959 h 3074352"/>
              <a:gd name="connsiteX6" fmla="*/ 1811988 w 4189992"/>
              <a:gd name="connsiteY6" fmla="*/ 14540 h 3074352"/>
              <a:gd name="connsiteX7" fmla="*/ 1954602 w 4189992"/>
              <a:gd name="connsiteY7" fmla="*/ 10609 h 3074352"/>
              <a:gd name="connsiteX8" fmla="*/ 2175753 w 4189992"/>
              <a:gd name="connsiteY8" fmla="*/ 78019 h 3074352"/>
              <a:gd name="connsiteX9" fmla="*/ 2612272 w 4189992"/>
              <a:gd name="connsiteY9" fmla="*/ 183821 h 3074352"/>
              <a:gd name="connsiteX10" fmla="*/ 3201726 w 4189992"/>
              <a:gd name="connsiteY10" fmla="*/ 481902 h 3074352"/>
              <a:gd name="connsiteX11" fmla="*/ 3880432 w 4189992"/>
              <a:gd name="connsiteY11" fmla="*/ 1239719 h 3074352"/>
              <a:gd name="connsiteX12" fmla="*/ 4160674 w 4189992"/>
              <a:gd name="connsiteY12" fmla="*/ 1847710 h 3074352"/>
              <a:gd name="connsiteX13" fmla="*/ 4176465 w 4189992"/>
              <a:gd name="connsiteY13" fmla="*/ 2426792 h 3074352"/>
              <a:gd name="connsiteX14" fmla="*/ 3968852 w 4189992"/>
              <a:gd name="connsiteY14" fmla="*/ 3074352 h 3074352"/>
              <a:gd name="connsiteX0" fmla="*/ 0 w 4189992"/>
              <a:gd name="connsiteY0" fmla="*/ 856987 h 3074352"/>
              <a:gd name="connsiteX1" fmla="*/ 2048869 w 4189992"/>
              <a:gd name="connsiteY1" fmla="*/ 391819 h 3074352"/>
              <a:gd name="connsiteX2" fmla="*/ 3246100 w 4189992"/>
              <a:gd name="connsiteY2" fmla="*/ 2162392 h 3074352"/>
              <a:gd name="connsiteX3" fmla="*/ 1188346 w 4189992"/>
              <a:gd name="connsiteY3" fmla="*/ 2708768 h 3074352"/>
              <a:gd name="connsiteX4" fmla="*/ 1584431 w 4189992"/>
              <a:gd name="connsiteY4" fmla="*/ 1545553 h 3074352"/>
              <a:gd name="connsiteX5" fmla="*/ 0 w 4189992"/>
              <a:gd name="connsiteY5" fmla="*/ 856987 h 3074352"/>
              <a:gd name="connsiteX0" fmla="*/ 205812 w 4189992"/>
              <a:gd name="connsiteY0" fmla="*/ 420328 h 3074352"/>
              <a:gd name="connsiteX1" fmla="*/ 738880 w 4189992"/>
              <a:gd name="connsiteY1" fmla="*/ 236720 h 3074352"/>
              <a:gd name="connsiteX2" fmla="*/ 957139 w 4189992"/>
              <a:gd name="connsiteY2" fmla="*/ 146790 h 3074352"/>
              <a:gd name="connsiteX3" fmla="*/ 1060207 w 4189992"/>
              <a:gd name="connsiteY3" fmla="*/ 115049 h 3074352"/>
              <a:gd name="connsiteX4" fmla="*/ 1242088 w 4189992"/>
              <a:gd name="connsiteY4" fmla="*/ 67439 h 3074352"/>
              <a:gd name="connsiteX5" fmla="*/ 1714984 w 4189992"/>
              <a:gd name="connsiteY5" fmla="*/ 3959 h 3074352"/>
              <a:gd name="connsiteX6" fmla="*/ 1811988 w 4189992"/>
              <a:gd name="connsiteY6" fmla="*/ 14540 h 3074352"/>
              <a:gd name="connsiteX7" fmla="*/ 1966727 w 4189992"/>
              <a:gd name="connsiteY7" fmla="*/ 31769 h 3074352"/>
              <a:gd name="connsiteX8" fmla="*/ 2175753 w 4189992"/>
              <a:gd name="connsiteY8" fmla="*/ 78019 h 3074352"/>
              <a:gd name="connsiteX9" fmla="*/ 2612272 w 4189992"/>
              <a:gd name="connsiteY9" fmla="*/ 183821 h 3074352"/>
              <a:gd name="connsiteX10" fmla="*/ 3201726 w 4189992"/>
              <a:gd name="connsiteY10" fmla="*/ 481902 h 3074352"/>
              <a:gd name="connsiteX11" fmla="*/ 3880432 w 4189992"/>
              <a:gd name="connsiteY11" fmla="*/ 1239719 h 3074352"/>
              <a:gd name="connsiteX12" fmla="*/ 4160674 w 4189992"/>
              <a:gd name="connsiteY12" fmla="*/ 1847710 h 3074352"/>
              <a:gd name="connsiteX13" fmla="*/ 4176465 w 4189992"/>
              <a:gd name="connsiteY13" fmla="*/ 2426792 h 3074352"/>
              <a:gd name="connsiteX14" fmla="*/ 3968852 w 4189992"/>
              <a:gd name="connsiteY14" fmla="*/ 3074352 h 3074352"/>
              <a:gd name="connsiteX0" fmla="*/ 0 w 4189992"/>
              <a:gd name="connsiteY0" fmla="*/ 844767 h 3062132"/>
              <a:gd name="connsiteX1" fmla="*/ 2048869 w 4189992"/>
              <a:gd name="connsiteY1" fmla="*/ 379599 h 3062132"/>
              <a:gd name="connsiteX2" fmla="*/ 3246100 w 4189992"/>
              <a:gd name="connsiteY2" fmla="*/ 2150172 h 3062132"/>
              <a:gd name="connsiteX3" fmla="*/ 1188346 w 4189992"/>
              <a:gd name="connsiteY3" fmla="*/ 2696548 h 3062132"/>
              <a:gd name="connsiteX4" fmla="*/ 1584431 w 4189992"/>
              <a:gd name="connsiteY4" fmla="*/ 1533333 h 3062132"/>
              <a:gd name="connsiteX5" fmla="*/ 0 w 4189992"/>
              <a:gd name="connsiteY5" fmla="*/ 844767 h 3062132"/>
              <a:gd name="connsiteX0" fmla="*/ 205812 w 4189992"/>
              <a:gd name="connsiteY0" fmla="*/ 408108 h 3062132"/>
              <a:gd name="connsiteX1" fmla="*/ 738880 w 4189992"/>
              <a:gd name="connsiteY1" fmla="*/ 224500 h 3062132"/>
              <a:gd name="connsiteX2" fmla="*/ 957139 w 4189992"/>
              <a:gd name="connsiteY2" fmla="*/ 134570 h 3062132"/>
              <a:gd name="connsiteX3" fmla="*/ 1060207 w 4189992"/>
              <a:gd name="connsiteY3" fmla="*/ 102829 h 3062132"/>
              <a:gd name="connsiteX4" fmla="*/ 1242088 w 4189992"/>
              <a:gd name="connsiteY4" fmla="*/ 55219 h 3062132"/>
              <a:gd name="connsiteX5" fmla="*/ 1727109 w 4189992"/>
              <a:gd name="connsiteY5" fmla="*/ 12899 h 3062132"/>
              <a:gd name="connsiteX6" fmla="*/ 1811988 w 4189992"/>
              <a:gd name="connsiteY6" fmla="*/ 2320 h 3062132"/>
              <a:gd name="connsiteX7" fmla="*/ 1966727 w 4189992"/>
              <a:gd name="connsiteY7" fmla="*/ 19549 h 3062132"/>
              <a:gd name="connsiteX8" fmla="*/ 2175753 w 4189992"/>
              <a:gd name="connsiteY8" fmla="*/ 65799 h 3062132"/>
              <a:gd name="connsiteX9" fmla="*/ 2612272 w 4189992"/>
              <a:gd name="connsiteY9" fmla="*/ 171601 h 3062132"/>
              <a:gd name="connsiteX10" fmla="*/ 3201726 w 4189992"/>
              <a:gd name="connsiteY10" fmla="*/ 469682 h 3062132"/>
              <a:gd name="connsiteX11" fmla="*/ 3880432 w 4189992"/>
              <a:gd name="connsiteY11" fmla="*/ 1227499 h 3062132"/>
              <a:gd name="connsiteX12" fmla="*/ 4160674 w 4189992"/>
              <a:gd name="connsiteY12" fmla="*/ 1835490 h 3062132"/>
              <a:gd name="connsiteX13" fmla="*/ 4176465 w 4189992"/>
              <a:gd name="connsiteY13" fmla="*/ 2414572 h 3062132"/>
              <a:gd name="connsiteX14" fmla="*/ 3968852 w 4189992"/>
              <a:gd name="connsiteY14" fmla="*/ 3062132 h 3062132"/>
              <a:gd name="connsiteX0" fmla="*/ 0 w 4189992"/>
              <a:gd name="connsiteY0" fmla="*/ 843976 h 3061341"/>
              <a:gd name="connsiteX1" fmla="*/ 2048869 w 4189992"/>
              <a:gd name="connsiteY1" fmla="*/ 378808 h 3061341"/>
              <a:gd name="connsiteX2" fmla="*/ 3246100 w 4189992"/>
              <a:gd name="connsiteY2" fmla="*/ 2149381 h 3061341"/>
              <a:gd name="connsiteX3" fmla="*/ 1188346 w 4189992"/>
              <a:gd name="connsiteY3" fmla="*/ 2695757 h 3061341"/>
              <a:gd name="connsiteX4" fmla="*/ 1584431 w 4189992"/>
              <a:gd name="connsiteY4" fmla="*/ 1532542 h 3061341"/>
              <a:gd name="connsiteX5" fmla="*/ 0 w 4189992"/>
              <a:gd name="connsiteY5" fmla="*/ 843976 h 3061341"/>
              <a:gd name="connsiteX0" fmla="*/ 205812 w 4189992"/>
              <a:gd name="connsiteY0" fmla="*/ 407317 h 3061341"/>
              <a:gd name="connsiteX1" fmla="*/ 738880 w 4189992"/>
              <a:gd name="connsiteY1" fmla="*/ 223709 h 3061341"/>
              <a:gd name="connsiteX2" fmla="*/ 957139 w 4189992"/>
              <a:gd name="connsiteY2" fmla="*/ 133779 h 3061341"/>
              <a:gd name="connsiteX3" fmla="*/ 1060207 w 4189992"/>
              <a:gd name="connsiteY3" fmla="*/ 102038 h 3061341"/>
              <a:gd name="connsiteX4" fmla="*/ 1242088 w 4189992"/>
              <a:gd name="connsiteY4" fmla="*/ 54428 h 3061341"/>
              <a:gd name="connsiteX5" fmla="*/ 1811988 w 4189992"/>
              <a:gd name="connsiteY5" fmla="*/ 1529 h 3061341"/>
              <a:gd name="connsiteX6" fmla="*/ 1966727 w 4189992"/>
              <a:gd name="connsiteY6" fmla="*/ 18758 h 3061341"/>
              <a:gd name="connsiteX7" fmla="*/ 2175753 w 4189992"/>
              <a:gd name="connsiteY7" fmla="*/ 65008 h 3061341"/>
              <a:gd name="connsiteX8" fmla="*/ 2612272 w 4189992"/>
              <a:gd name="connsiteY8" fmla="*/ 170810 h 3061341"/>
              <a:gd name="connsiteX9" fmla="*/ 3201726 w 4189992"/>
              <a:gd name="connsiteY9" fmla="*/ 468891 h 3061341"/>
              <a:gd name="connsiteX10" fmla="*/ 3880432 w 4189992"/>
              <a:gd name="connsiteY10" fmla="*/ 1226708 h 3061341"/>
              <a:gd name="connsiteX11" fmla="*/ 4160674 w 4189992"/>
              <a:gd name="connsiteY11" fmla="*/ 1834699 h 3061341"/>
              <a:gd name="connsiteX12" fmla="*/ 4176465 w 4189992"/>
              <a:gd name="connsiteY12" fmla="*/ 2413781 h 3061341"/>
              <a:gd name="connsiteX13" fmla="*/ 3968852 w 4189992"/>
              <a:gd name="connsiteY13" fmla="*/ 3061341 h 3061341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205812 w 4189992"/>
              <a:gd name="connsiteY0" fmla="*/ 4061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060207 w 4189992"/>
              <a:gd name="connsiteY3" fmla="*/ 100904 h 3060207"/>
              <a:gd name="connsiteX4" fmla="*/ 1242088 w 4189992"/>
              <a:gd name="connsiteY4" fmla="*/ 53294 h 3060207"/>
              <a:gd name="connsiteX5" fmla="*/ 1520975 w 4189992"/>
              <a:gd name="connsiteY5" fmla="*/ 5684 h 3060207"/>
              <a:gd name="connsiteX6" fmla="*/ 1811988 w 4189992"/>
              <a:gd name="connsiteY6" fmla="*/ 395 h 3060207"/>
              <a:gd name="connsiteX7" fmla="*/ 1966727 w 4189992"/>
              <a:gd name="connsiteY7" fmla="*/ 17624 h 3060207"/>
              <a:gd name="connsiteX8" fmla="*/ 2175753 w 4189992"/>
              <a:gd name="connsiteY8" fmla="*/ 63874 h 3060207"/>
              <a:gd name="connsiteX9" fmla="*/ 2612272 w 4189992"/>
              <a:gd name="connsiteY9" fmla="*/ 169676 h 3060207"/>
              <a:gd name="connsiteX10" fmla="*/ 3201726 w 4189992"/>
              <a:gd name="connsiteY10" fmla="*/ 467757 h 3060207"/>
              <a:gd name="connsiteX11" fmla="*/ 3880432 w 4189992"/>
              <a:gd name="connsiteY11" fmla="*/ 1225574 h 3060207"/>
              <a:gd name="connsiteX12" fmla="*/ 4160674 w 4189992"/>
              <a:gd name="connsiteY12" fmla="*/ 1833565 h 3060207"/>
              <a:gd name="connsiteX13" fmla="*/ 4176465 w 4189992"/>
              <a:gd name="connsiteY13" fmla="*/ 2412647 h 3060207"/>
              <a:gd name="connsiteX14" fmla="*/ 3968852 w 4189992"/>
              <a:gd name="connsiteY14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205812 w 4189992"/>
              <a:gd name="connsiteY0" fmla="*/ 4061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060207 w 4189992"/>
              <a:gd name="connsiteY3" fmla="*/ 100904 h 3060207"/>
              <a:gd name="connsiteX4" fmla="*/ 1242088 w 4189992"/>
              <a:gd name="connsiteY4" fmla="*/ 53294 h 3060207"/>
              <a:gd name="connsiteX5" fmla="*/ 1169335 w 4189992"/>
              <a:gd name="connsiteY5" fmla="*/ 32133 h 3060207"/>
              <a:gd name="connsiteX6" fmla="*/ 1520975 w 4189992"/>
              <a:gd name="connsiteY6" fmla="*/ 5684 h 3060207"/>
              <a:gd name="connsiteX7" fmla="*/ 1811988 w 4189992"/>
              <a:gd name="connsiteY7" fmla="*/ 395 h 3060207"/>
              <a:gd name="connsiteX8" fmla="*/ 1966727 w 4189992"/>
              <a:gd name="connsiteY8" fmla="*/ 17624 h 3060207"/>
              <a:gd name="connsiteX9" fmla="*/ 2175753 w 4189992"/>
              <a:gd name="connsiteY9" fmla="*/ 63874 h 3060207"/>
              <a:gd name="connsiteX10" fmla="*/ 2612272 w 4189992"/>
              <a:gd name="connsiteY10" fmla="*/ 169676 h 3060207"/>
              <a:gd name="connsiteX11" fmla="*/ 3201726 w 4189992"/>
              <a:gd name="connsiteY11" fmla="*/ 467757 h 3060207"/>
              <a:gd name="connsiteX12" fmla="*/ 3880432 w 4189992"/>
              <a:gd name="connsiteY12" fmla="*/ 1225574 h 3060207"/>
              <a:gd name="connsiteX13" fmla="*/ 4160674 w 4189992"/>
              <a:gd name="connsiteY13" fmla="*/ 1833565 h 3060207"/>
              <a:gd name="connsiteX14" fmla="*/ 4176465 w 4189992"/>
              <a:gd name="connsiteY14" fmla="*/ 2412647 h 3060207"/>
              <a:gd name="connsiteX15" fmla="*/ 3968852 w 4189992"/>
              <a:gd name="connsiteY15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205812 w 4189992"/>
              <a:gd name="connsiteY0" fmla="*/ 4061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242088 w 4189992"/>
              <a:gd name="connsiteY3" fmla="*/ 53294 h 3060207"/>
              <a:gd name="connsiteX4" fmla="*/ 1169335 w 4189992"/>
              <a:gd name="connsiteY4" fmla="*/ 32133 h 3060207"/>
              <a:gd name="connsiteX5" fmla="*/ 1520975 w 4189992"/>
              <a:gd name="connsiteY5" fmla="*/ 5684 h 3060207"/>
              <a:gd name="connsiteX6" fmla="*/ 1811988 w 4189992"/>
              <a:gd name="connsiteY6" fmla="*/ 395 h 3060207"/>
              <a:gd name="connsiteX7" fmla="*/ 1966727 w 4189992"/>
              <a:gd name="connsiteY7" fmla="*/ 17624 h 3060207"/>
              <a:gd name="connsiteX8" fmla="*/ 2175753 w 4189992"/>
              <a:gd name="connsiteY8" fmla="*/ 63874 h 3060207"/>
              <a:gd name="connsiteX9" fmla="*/ 2612272 w 4189992"/>
              <a:gd name="connsiteY9" fmla="*/ 169676 h 3060207"/>
              <a:gd name="connsiteX10" fmla="*/ 3201726 w 4189992"/>
              <a:gd name="connsiteY10" fmla="*/ 467757 h 3060207"/>
              <a:gd name="connsiteX11" fmla="*/ 3880432 w 4189992"/>
              <a:gd name="connsiteY11" fmla="*/ 1225574 h 3060207"/>
              <a:gd name="connsiteX12" fmla="*/ 4160674 w 4189992"/>
              <a:gd name="connsiteY12" fmla="*/ 1833565 h 3060207"/>
              <a:gd name="connsiteX13" fmla="*/ 4176465 w 4189992"/>
              <a:gd name="connsiteY13" fmla="*/ 2412647 h 3060207"/>
              <a:gd name="connsiteX14" fmla="*/ 3968852 w 4189992"/>
              <a:gd name="connsiteY14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205812 w 4189992"/>
              <a:gd name="connsiteY0" fmla="*/ 4061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169335 w 4189992"/>
              <a:gd name="connsiteY3" fmla="*/ 32133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205812 w 4189992"/>
              <a:gd name="connsiteY0" fmla="*/ 4061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181461 w 4189992"/>
              <a:gd name="connsiteY3" fmla="*/ 5329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38880 w 4189992"/>
              <a:gd name="connsiteY1" fmla="*/ 222575 h 3060207"/>
              <a:gd name="connsiteX2" fmla="*/ 957139 w 4189992"/>
              <a:gd name="connsiteY2" fmla="*/ 132645 h 3060207"/>
              <a:gd name="connsiteX3" fmla="*/ 1181461 w 4189992"/>
              <a:gd name="connsiteY3" fmla="*/ 5329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38880 w 4189992"/>
              <a:gd name="connsiteY1" fmla="*/ 222575 h 3060207"/>
              <a:gd name="connsiteX2" fmla="*/ 969265 w 4189992"/>
              <a:gd name="connsiteY2" fmla="*/ 137935 h 3060207"/>
              <a:gd name="connsiteX3" fmla="*/ 1181461 w 4189992"/>
              <a:gd name="connsiteY3" fmla="*/ 5329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69194 w 4189992"/>
              <a:gd name="connsiteY1" fmla="*/ 227865 h 3060207"/>
              <a:gd name="connsiteX2" fmla="*/ 969265 w 4189992"/>
              <a:gd name="connsiteY2" fmla="*/ 137935 h 3060207"/>
              <a:gd name="connsiteX3" fmla="*/ 1181461 w 4189992"/>
              <a:gd name="connsiteY3" fmla="*/ 5329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69194 w 4189992"/>
              <a:gd name="connsiteY1" fmla="*/ 227865 h 3060207"/>
              <a:gd name="connsiteX2" fmla="*/ 969265 w 4189992"/>
              <a:gd name="connsiteY2" fmla="*/ 137935 h 3060207"/>
              <a:gd name="connsiteX3" fmla="*/ 1193586 w 4189992"/>
              <a:gd name="connsiteY3" fmla="*/ 6916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69194 w 4189992"/>
              <a:gd name="connsiteY1" fmla="*/ 227865 h 3060207"/>
              <a:gd name="connsiteX2" fmla="*/ 969265 w 4189992"/>
              <a:gd name="connsiteY2" fmla="*/ 137935 h 3060207"/>
              <a:gd name="connsiteX3" fmla="*/ 1017767 w 4189992"/>
              <a:gd name="connsiteY3" fmla="*/ 137934 h 3060207"/>
              <a:gd name="connsiteX4" fmla="*/ 1193586 w 4189992"/>
              <a:gd name="connsiteY4" fmla="*/ 69164 h 3060207"/>
              <a:gd name="connsiteX5" fmla="*/ 1520975 w 4189992"/>
              <a:gd name="connsiteY5" fmla="*/ 5684 h 3060207"/>
              <a:gd name="connsiteX6" fmla="*/ 1811988 w 4189992"/>
              <a:gd name="connsiteY6" fmla="*/ 395 h 3060207"/>
              <a:gd name="connsiteX7" fmla="*/ 1966727 w 4189992"/>
              <a:gd name="connsiteY7" fmla="*/ 17624 h 3060207"/>
              <a:gd name="connsiteX8" fmla="*/ 2175753 w 4189992"/>
              <a:gd name="connsiteY8" fmla="*/ 63874 h 3060207"/>
              <a:gd name="connsiteX9" fmla="*/ 2612272 w 4189992"/>
              <a:gd name="connsiteY9" fmla="*/ 169676 h 3060207"/>
              <a:gd name="connsiteX10" fmla="*/ 3201726 w 4189992"/>
              <a:gd name="connsiteY10" fmla="*/ 467757 h 3060207"/>
              <a:gd name="connsiteX11" fmla="*/ 3880432 w 4189992"/>
              <a:gd name="connsiteY11" fmla="*/ 1225574 h 3060207"/>
              <a:gd name="connsiteX12" fmla="*/ 4160674 w 4189992"/>
              <a:gd name="connsiteY12" fmla="*/ 1833565 h 3060207"/>
              <a:gd name="connsiteX13" fmla="*/ 4176465 w 4189992"/>
              <a:gd name="connsiteY13" fmla="*/ 2412647 h 3060207"/>
              <a:gd name="connsiteX14" fmla="*/ 3968852 w 4189992"/>
              <a:gd name="connsiteY14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69194 w 4189992"/>
              <a:gd name="connsiteY1" fmla="*/ 227865 h 3060207"/>
              <a:gd name="connsiteX2" fmla="*/ 969265 w 4189992"/>
              <a:gd name="connsiteY2" fmla="*/ 137935 h 3060207"/>
              <a:gd name="connsiteX3" fmla="*/ 1193586 w 4189992"/>
              <a:gd name="connsiteY3" fmla="*/ 6916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189992"/>
              <a:gd name="connsiteY0" fmla="*/ 842842 h 3060207"/>
              <a:gd name="connsiteX1" fmla="*/ 2048869 w 4189992"/>
              <a:gd name="connsiteY1" fmla="*/ 377674 h 3060207"/>
              <a:gd name="connsiteX2" fmla="*/ 3246100 w 4189992"/>
              <a:gd name="connsiteY2" fmla="*/ 2148247 h 3060207"/>
              <a:gd name="connsiteX3" fmla="*/ 1188346 w 4189992"/>
              <a:gd name="connsiteY3" fmla="*/ 2694623 h 3060207"/>
              <a:gd name="connsiteX4" fmla="*/ 1584431 w 4189992"/>
              <a:gd name="connsiteY4" fmla="*/ 1531408 h 3060207"/>
              <a:gd name="connsiteX5" fmla="*/ 0 w 4189992"/>
              <a:gd name="connsiteY5" fmla="*/ 842842 h 3060207"/>
              <a:gd name="connsiteX0" fmla="*/ 120933 w 4189992"/>
              <a:gd name="connsiteY0" fmla="*/ 459083 h 3060207"/>
              <a:gd name="connsiteX1" fmla="*/ 769194 w 4189992"/>
              <a:gd name="connsiteY1" fmla="*/ 227865 h 3060207"/>
              <a:gd name="connsiteX2" fmla="*/ 987454 w 4189992"/>
              <a:gd name="connsiteY2" fmla="*/ 143226 h 3060207"/>
              <a:gd name="connsiteX3" fmla="*/ 1193586 w 4189992"/>
              <a:gd name="connsiteY3" fmla="*/ 69164 h 3060207"/>
              <a:gd name="connsiteX4" fmla="*/ 1520975 w 4189992"/>
              <a:gd name="connsiteY4" fmla="*/ 5684 h 3060207"/>
              <a:gd name="connsiteX5" fmla="*/ 1811988 w 4189992"/>
              <a:gd name="connsiteY5" fmla="*/ 395 h 3060207"/>
              <a:gd name="connsiteX6" fmla="*/ 1966727 w 4189992"/>
              <a:gd name="connsiteY6" fmla="*/ 17624 h 3060207"/>
              <a:gd name="connsiteX7" fmla="*/ 2175753 w 4189992"/>
              <a:gd name="connsiteY7" fmla="*/ 63874 h 3060207"/>
              <a:gd name="connsiteX8" fmla="*/ 2612272 w 4189992"/>
              <a:gd name="connsiteY8" fmla="*/ 169676 h 3060207"/>
              <a:gd name="connsiteX9" fmla="*/ 3201726 w 4189992"/>
              <a:gd name="connsiteY9" fmla="*/ 467757 h 3060207"/>
              <a:gd name="connsiteX10" fmla="*/ 3880432 w 4189992"/>
              <a:gd name="connsiteY10" fmla="*/ 1225574 h 3060207"/>
              <a:gd name="connsiteX11" fmla="*/ 4160674 w 4189992"/>
              <a:gd name="connsiteY11" fmla="*/ 1833565 h 3060207"/>
              <a:gd name="connsiteX12" fmla="*/ 4176465 w 4189992"/>
              <a:gd name="connsiteY12" fmla="*/ 2412647 h 3060207"/>
              <a:gd name="connsiteX13" fmla="*/ 3968852 w 4189992"/>
              <a:gd name="connsiteY13" fmla="*/ 3060207 h 3060207"/>
              <a:gd name="connsiteX0" fmla="*/ 0 w 4279807"/>
              <a:gd name="connsiteY0" fmla="*/ 842842 h 3060207"/>
              <a:gd name="connsiteX1" fmla="*/ 2048869 w 4279807"/>
              <a:gd name="connsiteY1" fmla="*/ 377674 h 3060207"/>
              <a:gd name="connsiteX2" fmla="*/ 3246100 w 4279807"/>
              <a:gd name="connsiteY2" fmla="*/ 2148247 h 3060207"/>
              <a:gd name="connsiteX3" fmla="*/ 1188346 w 4279807"/>
              <a:gd name="connsiteY3" fmla="*/ 2694623 h 3060207"/>
              <a:gd name="connsiteX4" fmla="*/ 1584431 w 4279807"/>
              <a:gd name="connsiteY4" fmla="*/ 1531408 h 3060207"/>
              <a:gd name="connsiteX5" fmla="*/ 0 w 4279807"/>
              <a:gd name="connsiteY5" fmla="*/ 842842 h 3060207"/>
              <a:gd name="connsiteX0" fmla="*/ 120933 w 4279807"/>
              <a:gd name="connsiteY0" fmla="*/ 459083 h 3060207"/>
              <a:gd name="connsiteX1" fmla="*/ 769194 w 4279807"/>
              <a:gd name="connsiteY1" fmla="*/ 227865 h 3060207"/>
              <a:gd name="connsiteX2" fmla="*/ 987454 w 4279807"/>
              <a:gd name="connsiteY2" fmla="*/ 143226 h 3060207"/>
              <a:gd name="connsiteX3" fmla="*/ 1193586 w 4279807"/>
              <a:gd name="connsiteY3" fmla="*/ 69164 h 3060207"/>
              <a:gd name="connsiteX4" fmla="*/ 1520975 w 4279807"/>
              <a:gd name="connsiteY4" fmla="*/ 5684 h 3060207"/>
              <a:gd name="connsiteX5" fmla="*/ 1811988 w 4279807"/>
              <a:gd name="connsiteY5" fmla="*/ 395 h 3060207"/>
              <a:gd name="connsiteX6" fmla="*/ 1966727 w 4279807"/>
              <a:gd name="connsiteY6" fmla="*/ 17624 h 3060207"/>
              <a:gd name="connsiteX7" fmla="*/ 2175753 w 4279807"/>
              <a:gd name="connsiteY7" fmla="*/ 63874 h 3060207"/>
              <a:gd name="connsiteX8" fmla="*/ 2612272 w 4279807"/>
              <a:gd name="connsiteY8" fmla="*/ 169676 h 3060207"/>
              <a:gd name="connsiteX9" fmla="*/ 3201726 w 4279807"/>
              <a:gd name="connsiteY9" fmla="*/ 467757 h 3060207"/>
              <a:gd name="connsiteX10" fmla="*/ 3880432 w 4279807"/>
              <a:gd name="connsiteY10" fmla="*/ 1225574 h 3060207"/>
              <a:gd name="connsiteX11" fmla="*/ 4269804 w 4279807"/>
              <a:gd name="connsiteY11" fmla="*/ 1759504 h 3060207"/>
              <a:gd name="connsiteX12" fmla="*/ 4176465 w 4279807"/>
              <a:gd name="connsiteY12" fmla="*/ 2412647 h 3060207"/>
              <a:gd name="connsiteX13" fmla="*/ 3968852 w 4279807"/>
              <a:gd name="connsiteY13" fmla="*/ 3060207 h 3060207"/>
              <a:gd name="connsiteX0" fmla="*/ 0 w 4273751"/>
              <a:gd name="connsiteY0" fmla="*/ 842842 h 3060207"/>
              <a:gd name="connsiteX1" fmla="*/ 2048869 w 4273751"/>
              <a:gd name="connsiteY1" fmla="*/ 377674 h 3060207"/>
              <a:gd name="connsiteX2" fmla="*/ 3246100 w 4273751"/>
              <a:gd name="connsiteY2" fmla="*/ 2148247 h 3060207"/>
              <a:gd name="connsiteX3" fmla="*/ 1188346 w 4273751"/>
              <a:gd name="connsiteY3" fmla="*/ 2694623 h 3060207"/>
              <a:gd name="connsiteX4" fmla="*/ 1584431 w 4273751"/>
              <a:gd name="connsiteY4" fmla="*/ 1531408 h 3060207"/>
              <a:gd name="connsiteX5" fmla="*/ 0 w 4273751"/>
              <a:gd name="connsiteY5" fmla="*/ 842842 h 3060207"/>
              <a:gd name="connsiteX0" fmla="*/ 120933 w 4273751"/>
              <a:gd name="connsiteY0" fmla="*/ 459083 h 3060207"/>
              <a:gd name="connsiteX1" fmla="*/ 769194 w 4273751"/>
              <a:gd name="connsiteY1" fmla="*/ 227865 h 3060207"/>
              <a:gd name="connsiteX2" fmla="*/ 987454 w 4273751"/>
              <a:gd name="connsiteY2" fmla="*/ 143226 h 3060207"/>
              <a:gd name="connsiteX3" fmla="*/ 1193586 w 4273751"/>
              <a:gd name="connsiteY3" fmla="*/ 69164 h 3060207"/>
              <a:gd name="connsiteX4" fmla="*/ 1520975 w 4273751"/>
              <a:gd name="connsiteY4" fmla="*/ 5684 h 3060207"/>
              <a:gd name="connsiteX5" fmla="*/ 1811988 w 4273751"/>
              <a:gd name="connsiteY5" fmla="*/ 395 h 3060207"/>
              <a:gd name="connsiteX6" fmla="*/ 1966727 w 4273751"/>
              <a:gd name="connsiteY6" fmla="*/ 17624 h 3060207"/>
              <a:gd name="connsiteX7" fmla="*/ 2175753 w 4273751"/>
              <a:gd name="connsiteY7" fmla="*/ 63874 h 3060207"/>
              <a:gd name="connsiteX8" fmla="*/ 2612272 w 4273751"/>
              <a:gd name="connsiteY8" fmla="*/ 169676 h 3060207"/>
              <a:gd name="connsiteX9" fmla="*/ 3201726 w 4273751"/>
              <a:gd name="connsiteY9" fmla="*/ 467757 h 3060207"/>
              <a:gd name="connsiteX10" fmla="*/ 3880432 w 4273751"/>
              <a:gd name="connsiteY10" fmla="*/ 1225574 h 3060207"/>
              <a:gd name="connsiteX11" fmla="*/ 4046158 w 4273751"/>
              <a:gd name="connsiteY11" fmla="*/ 1419332 h 3060207"/>
              <a:gd name="connsiteX12" fmla="*/ 4269804 w 4273751"/>
              <a:gd name="connsiteY12" fmla="*/ 1759504 h 3060207"/>
              <a:gd name="connsiteX13" fmla="*/ 4176465 w 4273751"/>
              <a:gd name="connsiteY13" fmla="*/ 2412647 h 3060207"/>
              <a:gd name="connsiteX14" fmla="*/ 3968852 w 4273751"/>
              <a:gd name="connsiteY14" fmla="*/ 3060207 h 3060207"/>
              <a:gd name="connsiteX0" fmla="*/ 0 w 4273751"/>
              <a:gd name="connsiteY0" fmla="*/ 842842 h 3060207"/>
              <a:gd name="connsiteX1" fmla="*/ 2048869 w 4273751"/>
              <a:gd name="connsiteY1" fmla="*/ 377674 h 3060207"/>
              <a:gd name="connsiteX2" fmla="*/ 3246100 w 4273751"/>
              <a:gd name="connsiteY2" fmla="*/ 2148247 h 3060207"/>
              <a:gd name="connsiteX3" fmla="*/ 1188346 w 4273751"/>
              <a:gd name="connsiteY3" fmla="*/ 2694623 h 3060207"/>
              <a:gd name="connsiteX4" fmla="*/ 1584431 w 4273751"/>
              <a:gd name="connsiteY4" fmla="*/ 1531408 h 3060207"/>
              <a:gd name="connsiteX5" fmla="*/ 0 w 4273751"/>
              <a:gd name="connsiteY5" fmla="*/ 842842 h 3060207"/>
              <a:gd name="connsiteX0" fmla="*/ 120933 w 4273751"/>
              <a:gd name="connsiteY0" fmla="*/ 459083 h 3060207"/>
              <a:gd name="connsiteX1" fmla="*/ 769194 w 4273751"/>
              <a:gd name="connsiteY1" fmla="*/ 227865 h 3060207"/>
              <a:gd name="connsiteX2" fmla="*/ 987454 w 4273751"/>
              <a:gd name="connsiteY2" fmla="*/ 143226 h 3060207"/>
              <a:gd name="connsiteX3" fmla="*/ 1193586 w 4273751"/>
              <a:gd name="connsiteY3" fmla="*/ 69164 h 3060207"/>
              <a:gd name="connsiteX4" fmla="*/ 1520975 w 4273751"/>
              <a:gd name="connsiteY4" fmla="*/ 5684 h 3060207"/>
              <a:gd name="connsiteX5" fmla="*/ 1811988 w 4273751"/>
              <a:gd name="connsiteY5" fmla="*/ 395 h 3060207"/>
              <a:gd name="connsiteX6" fmla="*/ 1966727 w 4273751"/>
              <a:gd name="connsiteY6" fmla="*/ 17624 h 3060207"/>
              <a:gd name="connsiteX7" fmla="*/ 2175753 w 4273751"/>
              <a:gd name="connsiteY7" fmla="*/ 63874 h 3060207"/>
              <a:gd name="connsiteX8" fmla="*/ 2612272 w 4273751"/>
              <a:gd name="connsiteY8" fmla="*/ 169676 h 3060207"/>
              <a:gd name="connsiteX9" fmla="*/ 3201726 w 4273751"/>
              <a:gd name="connsiteY9" fmla="*/ 467757 h 3060207"/>
              <a:gd name="connsiteX10" fmla="*/ 3846089 w 4273751"/>
              <a:gd name="connsiteY10" fmla="*/ 1160121 h 3060207"/>
              <a:gd name="connsiteX11" fmla="*/ 3880432 w 4273751"/>
              <a:gd name="connsiteY11" fmla="*/ 1225574 h 3060207"/>
              <a:gd name="connsiteX12" fmla="*/ 4046158 w 4273751"/>
              <a:gd name="connsiteY12" fmla="*/ 1419332 h 3060207"/>
              <a:gd name="connsiteX13" fmla="*/ 4269804 w 4273751"/>
              <a:gd name="connsiteY13" fmla="*/ 1759504 h 3060207"/>
              <a:gd name="connsiteX14" fmla="*/ 4176465 w 4273751"/>
              <a:gd name="connsiteY14" fmla="*/ 2412647 h 3060207"/>
              <a:gd name="connsiteX15" fmla="*/ 3968852 w 4273751"/>
              <a:gd name="connsiteY15" fmla="*/ 3060207 h 3060207"/>
              <a:gd name="connsiteX0" fmla="*/ 0 w 4273751"/>
              <a:gd name="connsiteY0" fmla="*/ 842842 h 3060207"/>
              <a:gd name="connsiteX1" fmla="*/ 2048869 w 4273751"/>
              <a:gd name="connsiteY1" fmla="*/ 377674 h 3060207"/>
              <a:gd name="connsiteX2" fmla="*/ 3246100 w 4273751"/>
              <a:gd name="connsiteY2" fmla="*/ 2148247 h 3060207"/>
              <a:gd name="connsiteX3" fmla="*/ 1188346 w 4273751"/>
              <a:gd name="connsiteY3" fmla="*/ 2694623 h 3060207"/>
              <a:gd name="connsiteX4" fmla="*/ 1584431 w 4273751"/>
              <a:gd name="connsiteY4" fmla="*/ 1531408 h 3060207"/>
              <a:gd name="connsiteX5" fmla="*/ 0 w 4273751"/>
              <a:gd name="connsiteY5" fmla="*/ 842842 h 3060207"/>
              <a:gd name="connsiteX0" fmla="*/ 120933 w 4273751"/>
              <a:gd name="connsiteY0" fmla="*/ 459083 h 3060207"/>
              <a:gd name="connsiteX1" fmla="*/ 769194 w 4273751"/>
              <a:gd name="connsiteY1" fmla="*/ 227865 h 3060207"/>
              <a:gd name="connsiteX2" fmla="*/ 987454 w 4273751"/>
              <a:gd name="connsiteY2" fmla="*/ 143226 h 3060207"/>
              <a:gd name="connsiteX3" fmla="*/ 1193586 w 4273751"/>
              <a:gd name="connsiteY3" fmla="*/ 69164 h 3060207"/>
              <a:gd name="connsiteX4" fmla="*/ 1520975 w 4273751"/>
              <a:gd name="connsiteY4" fmla="*/ 5684 h 3060207"/>
              <a:gd name="connsiteX5" fmla="*/ 1811988 w 4273751"/>
              <a:gd name="connsiteY5" fmla="*/ 395 h 3060207"/>
              <a:gd name="connsiteX6" fmla="*/ 1966727 w 4273751"/>
              <a:gd name="connsiteY6" fmla="*/ 17624 h 3060207"/>
              <a:gd name="connsiteX7" fmla="*/ 2175753 w 4273751"/>
              <a:gd name="connsiteY7" fmla="*/ 63874 h 3060207"/>
              <a:gd name="connsiteX8" fmla="*/ 2612272 w 4273751"/>
              <a:gd name="connsiteY8" fmla="*/ 169676 h 3060207"/>
              <a:gd name="connsiteX9" fmla="*/ 3201726 w 4273751"/>
              <a:gd name="connsiteY9" fmla="*/ 467757 h 3060207"/>
              <a:gd name="connsiteX10" fmla="*/ 3846089 w 4273751"/>
              <a:gd name="connsiteY10" fmla="*/ 1160121 h 3060207"/>
              <a:gd name="connsiteX11" fmla="*/ 3868307 w 4273751"/>
              <a:gd name="connsiteY11" fmla="*/ 1199123 h 3060207"/>
              <a:gd name="connsiteX12" fmla="*/ 4046158 w 4273751"/>
              <a:gd name="connsiteY12" fmla="*/ 1419332 h 3060207"/>
              <a:gd name="connsiteX13" fmla="*/ 4269804 w 4273751"/>
              <a:gd name="connsiteY13" fmla="*/ 1759504 h 3060207"/>
              <a:gd name="connsiteX14" fmla="*/ 4176465 w 4273751"/>
              <a:gd name="connsiteY14" fmla="*/ 2412647 h 3060207"/>
              <a:gd name="connsiteX15" fmla="*/ 3968852 w 4273751"/>
              <a:gd name="connsiteY15" fmla="*/ 3060207 h 3060207"/>
              <a:gd name="connsiteX0" fmla="*/ 0 w 4273751"/>
              <a:gd name="connsiteY0" fmla="*/ 842842 h 3060207"/>
              <a:gd name="connsiteX1" fmla="*/ 2048869 w 4273751"/>
              <a:gd name="connsiteY1" fmla="*/ 377674 h 3060207"/>
              <a:gd name="connsiteX2" fmla="*/ 3246100 w 4273751"/>
              <a:gd name="connsiteY2" fmla="*/ 2148247 h 3060207"/>
              <a:gd name="connsiteX3" fmla="*/ 1188346 w 4273751"/>
              <a:gd name="connsiteY3" fmla="*/ 2694623 h 3060207"/>
              <a:gd name="connsiteX4" fmla="*/ 1584431 w 4273751"/>
              <a:gd name="connsiteY4" fmla="*/ 1531408 h 3060207"/>
              <a:gd name="connsiteX5" fmla="*/ 0 w 4273751"/>
              <a:gd name="connsiteY5" fmla="*/ 842842 h 3060207"/>
              <a:gd name="connsiteX0" fmla="*/ 120933 w 4273751"/>
              <a:gd name="connsiteY0" fmla="*/ 459083 h 3060207"/>
              <a:gd name="connsiteX1" fmla="*/ 769194 w 4273751"/>
              <a:gd name="connsiteY1" fmla="*/ 227865 h 3060207"/>
              <a:gd name="connsiteX2" fmla="*/ 987454 w 4273751"/>
              <a:gd name="connsiteY2" fmla="*/ 143226 h 3060207"/>
              <a:gd name="connsiteX3" fmla="*/ 1193586 w 4273751"/>
              <a:gd name="connsiteY3" fmla="*/ 69164 h 3060207"/>
              <a:gd name="connsiteX4" fmla="*/ 1520975 w 4273751"/>
              <a:gd name="connsiteY4" fmla="*/ 5684 h 3060207"/>
              <a:gd name="connsiteX5" fmla="*/ 1811988 w 4273751"/>
              <a:gd name="connsiteY5" fmla="*/ 395 h 3060207"/>
              <a:gd name="connsiteX6" fmla="*/ 1966727 w 4273751"/>
              <a:gd name="connsiteY6" fmla="*/ 17624 h 3060207"/>
              <a:gd name="connsiteX7" fmla="*/ 2175753 w 4273751"/>
              <a:gd name="connsiteY7" fmla="*/ 63874 h 3060207"/>
              <a:gd name="connsiteX8" fmla="*/ 2612272 w 4273751"/>
              <a:gd name="connsiteY8" fmla="*/ 169676 h 3060207"/>
              <a:gd name="connsiteX9" fmla="*/ 3201726 w 4273751"/>
              <a:gd name="connsiteY9" fmla="*/ 467757 h 3060207"/>
              <a:gd name="connsiteX10" fmla="*/ 3846089 w 4273751"/>
              <a:gd name="connsiteY10" fmla="*/ 1160121 h 3060207"/>
              <a:gd name="connsiteX11" fmla="*/ 3868307 w 4273751"/>
              <a:gd name="connsiteY11" fmla="*/ 1199123 h 3060207"/>
              <a:gd name="connsiteX12" fmla="*/ 4064346 w 4273751"/>
              <a:gd name="connsiteY12" fmla="*/ 1408752 h 3060207"/>
              <a:gd name="connsiteX13" fmla="*/ 4269804 w 4273751"/>
              <a:gd name="connsiteY13" fmla="*/ 1759504 h 3060207"/>
              <a:gd name="connsiteX14" fmla="*/ 4176465 w 4273751"/>
              <a:gd name="connsiteY14" fmla="*/ 2412647 h 3060207"/>
              <a:gd name="connsiteX15" fmla="*/ 3968852 w 4273751"/>
              <a:gd name="connsiteY15" fmla="*/ 3060207 h 3060207"/>
              <a:gd name="connsiteX0" fmla="*/ 0 w 4278970"/>
              <a:gd name="connsiteY0" fmla="*/ 842842 h 3060207"/>
              <a:gd name="connsiteX1" fmla="*/ 2048869 w 4278970"/>
              <a:gd name="connsiteY1" fmla="*/ 377674 h 3060207"/>
              <a:gd name="connsiteX2" fmla="*/ 3246100 w 4278970"/>
              <a:gd name="connsiteY2" fmla="*/ 2148247 h 3060207"/>
              <a:gd name="connsiteX3" fmla="*/ 1188346 w 4278970"/>
              <a:gd name="connsiteY3" fmla="*/ 2694623 h 3060207"/>
              <a:gd name="connsiteX4" fmla="*/ 1584431 w 4278970"/>
              <a:gd name="connsiteY4" fmla="*/ 1531408 h 3060207"/>
              <a:gd name="connsiteX5" fmla="*/ 0 w 4278970"/>
              <a:gd name="connsiteY5" fmla="*/ 842842 h 3060207"/>
              <a:gd name="connsiteX0" fmla="*/ 120933 w 4278970"/>
              <a:gd name="connsiteY0" fmla="*/ 459083 h 3060207"/>
              <a:gd name="connsiteX1" fmla="*/ 769194 w 4278970"/>
              <a:gd name="connsiteY1" fmla="*/ 227865 h 3060207"/>
              <a:gd name="connsiteX2" fmla="*/ 987454 w 4278970"/>
              <a:gd name="connsiteY2" fmla="*/ 143226 h 3060207"/>
              <a:gd name="connsiteX3" fmla="*/ 1193586 w 4278970"/>
              <a:gd name="connsiteY3" fmla="*/ 69164 h 3060207"/>
              <a:gd name="connsiteX4" fmla="*/ 1520975 w 4278970"/>
              <a:gd name="connsiteY4" fmla="*/ 5684 h 3060207"/>
              <a:gd name="connsiteX5" fmla="*/ 1811988 w 4278970"/>
              <a:gd name="connsiteY5" fmla="*/ 395 h 3060207"/>
              <a:gd name="connsiteX6" fmla="*/ 1966727 w 4278970"/>
              <a:gd name="connsiteY6" fmla="*/ 17624 h 3060207"/>
              <a:gd name="connsiteX7" fmla="*/ 2175753 w 4278970"/>
              <a:gd name="connsiteY7" fmla="*/ 63874 h 3060207"/>
              <a:gd name="connsiteX8" fmla="*/ 2612272 w 4278970"/>
              <a:gd name="connsiteY8" fmla="*/ 169676 h 3060207"/>
              <a:gd name="connsiteX9" fmla="*/ 3201726 w 4278970"/>
              <a:gd name="connsiteY9" fmla="*/ 467757 h 3060207"/>
              <a:gd name="connsiteX10" fmla="*/ 3846089 w 4278970"/>
              <a:gd name="connsiteY10" fmla="*/ 1160121 h 3060207"/>
              <a:gd name="connsiteX11" fmla="*/ 3868307 w 4278970"/>
              <a:gd name="connsiteY11" fmla="*/ 1199123 h 3060207"/>
              <a:gd name="connsiteX12" fmla="*/ 4064346 w 4278970"/>
              <a:gd name="connsiteY12" fmla="*/ 1408752 h 3060207"/>
              <a:gd name="connsiteX13" fmla="*/ 4269804 w 4278970"/>
              <a:gd name="connsiteY13" fmla="*/ 1759504 h 3060207"/>
              <a:gd name="connsiteX14" fmla="*/ 4249219 w 4278970"/>
              <a:gd name="connsiteY14" fmla="*/ 2465548 h 3060207"/>
              <a:gd name="connsiteX15" fmla="*/ 3968852 w 4278970"/>
              <a:gd name="connsiteY15" fmla="*/ 3060207 h 3060207"/>
              <a:gd name="connsiteX0" fmla="*/ 0 w 4278971"/>
              <a:gd name="connsiteY0" fmla="*/ 842842 h 3208328"/>
              <a:gd name="connsiteX1" fmla="*/ 2048869 w 4278971"/>
              <a:gd name="connsiteY1" fmla="*/ 377674 h 3208328"/>
              <a:gd name="connsiteX2" fmla="*/ 3246100 w 4278971"/>
              <a:gd name="connsiteY2" fmla="*/ 2148247 h 3208328"/>
              <a:gd name="connsiteX3" fmla="*/ 1188346 w 4278971"/>
              <a:gd name="connsiteY3" fmla="*/ 2694623 h 3208328"/>
              <a:gd name="connsiteX4" fmla="*/ 1584431 w 4278971"/>
              <a:gd name="connsiteY4" fmla="*/ 1531408 h 3208328"/>
              <a:gd name="connsiteX5" fmla="*/ 0 w 4278971"/>
              <a:gd name="connsiteY5" fmla="*/ 842842 h 3208328"/>
              <a:gd name="connsiteX0" fmla="*/ 120933 w 4278971"/>
              <a:gd name="connsiteY0" fmla="*/ 459083 h 3208328"/>
              <a:gd name="connsiteX1" fmla="*/ 769194 w 4278971"/>
              <a:gd name="connsiteY1" fmla="*/ 227865 h 3208328"/>
              <a:gd name="connsiteX2" fmla="*/ 987454 w 4278971"/>
              <a:gd name="connsiteY2" fmla="*/ 143226 h 3208328"/>
              <a:gd name="connsiteX3" fmla="*/ 1193586 w 4278971"/>
              <a:gd name="connsiteY3" fmla="*/ 69164 h 3208328"/>
              <a:gd name="connsiteX4" fmla="*/ 1520975 w 4278971"/>
              <a:gd name="connsiteY4" fmla="*/ 5684 h 3208328"/>
              <a:gd name="connsiteX5" fmla="*/ 1811988 w 4278971"/>
              <a:gd name="connsiteY5" fmla="*/ 395 h 3208328"/>
              <a:gd name="connsiteX6" fmla="*/ 1966727 w 4278971"/>
              <a:gd name="connsiteY6" fmla="*/ 17624 h 3208328"/>
              <a:gd name="connsiteX7" fmla="*/ 2175753 w 4278971"/>
              <a:gd name="connsiteY7" fmla="*/ 63874 h 3208328"/>
              <a:gd name="connsiteX8" fmla="*/ 2612272 w 4278971"/>
              <a:gd name="connsiteY8" fmla="*/ 169676 h 3208328"/>
              <a:gd name="connsiteX9" fmla="*/ 3201726 w 4278971"/>
              <a:gd name="connsiteY9" fmla="*/ 467757 h 3208328"/>
              <a:gd name="connsiteX10" fmla="*/ 3846089 w 4278971"/>
              <a:gd name="connsiteY10" fmla="*/ 1160121 h 3208328"/>
              <a:gd name="connsiteX11" fmla="*/ 3868307 w 4278971"/>
              <a:gd name="connsiteY11" fmla="*/ 1199123 h 3208328"/>
              <a:gd name="connsiteX12" fmla="*/ 4064346 w 4278971"/>
              <a:gd name="connsiteY12" fmla="*/ 1408752 h 3208328"/>
              <a:gd name="connsiteX13" fmla="*/ 4269804 w 4278971"/>
              <a:gd name="connsiteY13" fmla="*/ 1759504 h 3208328"/>
              <a:gd name="connsiteX14" fmla="*/ 4249219 w 4278971"/>
              <a:gd name="connsiteY14" fmla="*/ 2465548 h 3208328"/>
              <a:gd name="connsiteX15" fmla="*/ 3968852 w 4278971"/>
              <a:gd name="connsiteY15" fmla="*/ 3208328 h 3208328"/>
              <a:gd name="connsiteX0" fmla="*/ 0 w 4278971"/>
              <a:gd name="connsiteY0" fmla="*/ 842842 h 3208328"/>
              <a:gd name="connsiteX1" fmla="*/ 2048869 w 4278971"/>
              <a:gd name="connsiteY1" fmla="*/ 377674 h 3208328"/>
              <a:gd name="connsiteX2" fmla="*/ 3246100 w 4278971"/>
              <a:gd name="connsiteY2" fmla="*/ 2148247 h 3208328"/>
              <a:gd name="connsiteX3" fmla="*/ 1188346 w 4278971"/>
              <a:gd name="connsiteY3" fmla="*/ 2694623 h 3208328"/>
              <a:gd name="connsiteX4" fmla="*/ 1584431 w 4278971"/>
              <a:gd name="connsiteY4" fmla="*/ 1531408 h 3208328"/>
              <a:gd name="connsiteX5" fmla="*/ 0 w 4278971"/>
              <a:gd name="connsiteY5" fmla="*/ 842842 h 3208328"/>
              <a:gd name="connsiteX0" fmla="*/ 120933 w 4278971"/>
              <a:gd name="connsiteY0" fmla="*/ 459083 h 3208328"/>
              <a:gd name="connsiteX1" fmla="*/ 769194 w 4278971"/>
              <a:gd name="connsiteY1" fmla="*/ 227865 h 3208328"/>
              <a:gd name="connsiteX2" fmla="*/ 987454 w 4278971"/>
              <a:gd name="connsiteY2" fmla="*/ 143226 h 3208328"/>
              <a:gd name="connsiteX3" fmla="*/ 1193586 w 4278971"/>
              <a:gd name="connsiteY3" fmla="*/ 69164 h 3208328"/>
              <a:gd name="connsiteX4" fmla="*/ 1520975 w 4278971"/>
              <a:gd name="connsiteY4" fmla="*/ 5684 h 3208328"/>
              <a:gd name="connsiteX5" fmla="*/ 1811988 w 4278971"/>
              <a:gd name="connsiteY5" fmla="*/ 395 h 3208328"/>
              <a:gd name="connsiteX6" fmla="*/ 1966727 w 4278971"/>
              <a:gd name="connsiteY6" fmla="*/ 17624 h 3208328"/>
              <a:gd name="connsiteX7" fmla="*/ 2175753 w 4278971"/>
              <a:gd name="connsiteY7" fmla="*/ 63874 h 3208328"/>
              <a:gd name="connsiteX8" fmla="*/ 2612272 w 4278971"/>
              <a:gd name="connsiteY8" fmla="*/ 169676 h 3208328"/>
              <a:gd name="connsiteX9" fmla="*/ 3201726 w 4278971"/>
              <a:gd name="connsiteY9" fmla="*/ 467757 h 3208328"/>
              <a:gd name="connsiteX10" fmla="*/ 3846089 w 4278971"/>
              <a:gd name="connsiteY10" fmla="*/ 1160121 h 3208328"/>
              <a:gd name="connsiteX11" fmla="*/ 3868307 w 4278971"/>
              <a:gd name="connsiteY11" fmla="*/ 1199123 h 3208328"/>
              <a:gd name="connsiteX12" fmla="*/ 4064346 w 4278971"/>
              <a:gd name="connsiteY12" fmla="*/ 1408752 h 3208328"/>
              <a:gd name="connsiteX13" fmla="*/ 4269804 w 4278971"/>
              <a:gd name="connsiteY13" fmla="*/ 1759504 h 3208328"/>
              <a:gd name="connsiteX14" fmla="*/ 4249219 w 4278971"/>
              <a:gd name="connsiteY14" fmla="*/ 2465548 h 3208328"/>
              <a:gd name="connsiteX15" fmla="*/ 3968852 w 4278971"/>
              <a:gd name="connsiteY15" fmla="*/ 3208328 h 3208328"/>
              <a:gd name="connsiteX0" fmla="*/ 0 w 4278971"/>
              <a:gd name="connsiteY0" fmla="*/ 843791 h 3209277"/>
              <a:gd name="connsiteX1" fmla="*/ 2048869 w 4278971"/>
              <a:gd name="connsiteY1" fmla="*/ 378623 h 3209277"/>
              <a:gd name="connsiteX2" fmla="*/ 3246100 w 4278971"/>
              <a:gd name="connsiteY2" fmla="*/ 2149196 h 3209277"/>
              <a:gd name="connsiteX3" fmla="*/ 1188346 w 4278971"/>
              <a:gd name="connsiteY3" fmla="*/ 2695572 h 3209277"/>
              <a:gd name="connsiteX4" fmla="*/ 1584431 w 4278971"/>
              <a:gd name="connsiteY4" fmla="*/ 1532357 h 3209277"/>
              <a:gd name="connsiteX5" fmla="*/ 0 w 4278971"/>
              <a:gd name="connsiteY5" fmla="*/ 843791 h 3209277"/>
              <a:gd name="connsiteX0" fmla="*/ 120933 w 4278971"/>
              <a:gd name="connsiteY0" fmla="*/ 460032 h 3209277"/>
              <a:gd name="connsiteX1" fmla="*/ 769194 w 4278971"/>
              <a:gd name="connsiteY1" fmla="*/ 228814 h 3209277"/>
              <a:gd name="connsiteX2" fmla="*/ 987454 w 4278971"/>
              <a:gd name="connsiteY2" fmla="*/ 144175 h 3209277"/>
              <a:gd name="connsiteX3" fmla="*/ 1193586 w 4278971"/>
              <a:gd name="connsiteY3" fmla="*/ 70113 h 3209277"/>
              <a:gd name="connsiteX4" fmla="*/ 1520975 w 4278971"/>
              <a:gd name="connsiteY4" fmla="*/ 6633 h 3209277"/>
              <a:gd name="connsiteX5" fmla="*/ 1811988 w 4278971"/>
              <a:gd name="connsiteY5" fmla="*/ 1344 h 3209277"/>
              <a:gd name="connsiteX6" fmla="*/ 1966727 w 4278971"/>
              <a:gd name="connsiteY6" fmla="*/ 18573 h 3209277"/>
              <a:gd name="connsiteX7" fmla="*/ 2193941 w 4278971"/>
              <a:gd name="connsiteY7" fmla="*/ 128303 h 3209277"/>
              <a:gd name="connsiteX8" fmla="*/ 2612272 w 4278971"/>
              <a:gd name="connsiteY8" fmla="*/ 170625 h 3209277"/>
              <a:gd name="connsiteX9" fmla="*/ 3201726 w 4278971"/>
              <a:gd name="connsiteY9" fmla="*/ 468706 h 3209277"/>
              <a:gd name="connsiteX10" fmla="*/ 3846089 w 4278971"/>
              <a:gd name="connsiteY10" fmla="*/ 1161070 h 3209277"/>
              <a:gd name="connsiteX11" fmla="*/ 3868307 w 4278971"/>
              <a:gd name="connsiteY11" fmla="*/ 1200072 h 3209277"/>
              <a:gd name="connsiteX12" fmla="*/ 4064346 w 4278971"/>
              <a:gd name="connsiteY12" fmla="*/ 1409701 h 3209277"/>
              <a:gd name="connsiteX13" fmla="*/ 4269804 w 4278971"/>
              <a:gd name="connsiteY13" fmla="*/ 1760453 h 3209277"/>
              <a:gd name="connsiteX14" fmla="*/ 4249219 w 4278971"/>
              <a:gd name="connsiteY14" fmla="*/ 2466497 h 3209277"/>
              <a:gd name="connsiteX15" fmla="*/ 3968852 w 4278971"/>
              <a:gd name="connsiteY15" fmla="*/ 3209277 h 3209277"/>
              <a:gd name="connsiteX0" fmla="*/ 0 w 4278971"/>
              <a:gd name="connsiteY0" fmla="*/ 842565 h 3208051"/>
              <a:gd name="connsiteX1" fmla="*/ 2048869 w 4278971"/>
              <a:gd name="connsiteY1" fmla="*/ 377397 h 3208051"/>
              <a:gd name="connsiteX2" fmla="*/ 3246100 w 4278971"/>
              <a:gd name="connsiteY2" fmla="*/ 2147970 h 3208051"/>
              <a:gd name="connsiteX3" fmla="*/ 1188346 w 4278971"/>
              <a:gd name="connsiteY3" fmla="*/ 2694346 h 3208051"/>
              <a:gd name="connsiteX4" fmla="*/ 1584431 w 4278971"/>
              <a:gd name="connsiteY4" fmla="*/ 1531131 h 3208051"/>
              <a:gd name="connsiteX5" fmla="*/ 0 w 4278971"/>
              <a:gd name="connsiteY5" fmla="*/ 842565 h 3208051"/>
              <a:gd name="connsiteX0" fmla="*/ 120933 w 4278971"/>
              <a:gd name="connsiteY0" fmla="*/ 458806 h 3208051"/>
              <a:gd name="connsiteX1" fmla="*/ 769194 w 4278971"/>
              <a:gd name="connsiteY1" fmla="*/ 227588 h 3208051"/>
              <a:gd name="connsiteX2" fmla="*/ 987454 w 4278971"/>
              <a:gd name="connsiteY2" fmla="*/ 142949 h 3208051"/>
              <a:gd name="connsiteX3" fmla="*/ 1193586 w 4278971"/>
              <a:gd name="connsiteY3" fmla="*/ 68887 h 3208051"/>
              <a:gd name="connsiteX4" fmla="*/ 1520975 w 4278971"/>
              <a:gd name="connsiteY4" fmla="*/ 5407 h 3208051"/>
              <a:gd name="connsiteX5" fmla="*/ 1811988 w 4278971"/>
              <a:gd name="connsiteY5" fmla="*/ 118 h 3208051"/>
              <a:gd name="connsiteX6" fmla="*/ 1942475 w 4278971"/>
              <a:gd name="connsiteY6" fmla="*/ 54377 h 3208051"/>
              <a:gd name="connsiteX7" fmla="*/ 2193941 w 4278971"/>
              <a:gd name="connsiteY7" fmla="*/ 127077 h 3208051"/>
              <a:gd name="connsiteX8" fmla="*/ 2612272 w 4278971"/>
              <a:gd name="connsiteY8" fmla="*/ 169399 h 3208051"/>
              <a:gd name="connsiteX9" fmla="*/ 3201726 w 4278971"/>
              <a:gd name="connsiteY9" fmla="*/ 467480 h 3208051"/>
              <a:gd name="connsiteX10" fmla="*/ 3846089 w 4278971"/>
              <a:gd name="connsiteY10" fmla="*/ 1159844 h 3208051"/>
              <a:gd name="connsiteX11" fmla="*/ 3868307 w 4278971"/>
              <a:gd name="connsiteY11" fmla="*/ 1198846 h 3208051"/>
              <a:gd name="connsiteX12" fmla="*/ 4064346 w 4278971"/>
              <a:gd name="connsiteY12" fmla="*/ 1408475 h 3208051"/>
              <a:gd name="connsiteX13" fmla="*/ 4269804 w 4278971"/>
              <a:gd name="connsiteY13" fmla="*/ 1759227 h 3208051"/>
              <a:gd name="connsiteX14" fmla="*/ 4249219 w 4278971"/>
              <a:gd name="connsiteY14" fmla="*/ 2465271 h 3208051"/>
              <a:gd name="connsiteX15" fmla="*/ 3968852 w 4278971"/>
              <a:gd name="connsiteY15" fmla="*/ 3208051 h 3208051"/>
              <a:gd name="connsiteX0" fmla="*/ 0 w 4278971"/>
              <a:gd name="connsiteY0" fmla="*/ 838389 h 3203875"/>
              <a:gd name="connsiteX1" fmla="*/ 2048869 w 4278971"/>
              <a:gd name="connsiteY1" fmla="*/ 373221 h 3203875"/>
              <a:gd name="connsiteX2" fmla="*/ 3246100 w 4278971"/>
              <a:gd name="connsiteY2" fmla="*/ 2143794 h 3203875"/>
              <a:gd name="connsiteX3" fmla="*/ 1188346 w 4278971"/>
              <a:gd name="connsiteY3" fmla="*/ 2690170 h 3203875"/>
              <a:gd name="connsiteX4" fmla="*/ 1584431 w 4278971"/>
              <a:gd name="connsiteY4" fmla="*/ 1526955 h 3203875"/>
              <a:gd name="connsiteX5" fmla="*/ 0 w 4278971"/>
              <a:gd name="connsiteY5" fmla="*/ 838389 h 3203875"/>
              <a:gd name="connsiteX0" fmla="*/ 120933 w 4278971"/>
              <a:gd name="connsiteY0" fmla="*/ 454630 h 3203875"/>
              <a:gd name="connsiteX1" fmla="*/ 769194 w 4278971"/>
              <a:gd name="connsiteY1" fmla="*/ 223412 h 3203875"/>
              <a:gd name="connsiteX2" fmla="*/ 987454 w 4278971"/>
              <a:gd name="connsiteY2" fmla="*/ 138773 h 3203875"/>
              <a:gd name="connsiteX3" fmla="*/ 1193586 w 4278971"/>
              <a:gd name="connsiteY3" fmla="*/ 64711 h 3203875"/>
              <a:gd name="connsiteX4" fmla="*/ 1520975 w 4278971"/>
              <a:gd name="connsiteY4" fmla="*/ 1231 h 3203875"/>
              <a:gd name="connsiteX5" fmla="*/ 1769548 w 4278971"/>
              <a:gd name="connsiteY5" fmla="*/ 11812 h 3203875"/>
              <a:gd name="connsiteX6" fmla="*/ 1942475 w 4278971"/>
              <a:gd name="connsiteY6" fmla="*/ 50201 h 3203875"/>
              <a:gd name="connsiteX7" fmla="*/ 2193941 w 4278971"/>
              <a:gd name="connsiteY7" fmla="*/ 122901 h 3203875"/>
              <a:gd name="connsiteX8" fmla="*/ 2612272 w 4278971"/>
              <a:gd name="connsiteY8" fmla="*/ 165223 h 3203875"/>
              <a:gd name="connsiteX9" fmla="*/ 3201726 w 4278971"/>
              <a:gd name="connsiteY9" fmla="*/ 463304 h 3203875"/>
              <a:gd name="connsiteX10" fmla="*/ 3846089 w 4278971"/>
              <a:gd name="connsiteY10" fmla="*/ 1155668 h 3203875"/>
              <a:gd name="connsiteX11" fmla="*/ 3868307 w 4278971"/>
              <a:gd name="connsiteY11" fmla="*/ 1194670 h 3203875"/>
              <a:gd name="connsiteX12" fmla="*/ 4064346 w 4278971"/>
              <a:gd name="connsiteY12" fmla="*/ 1404299 h 3203875"/>
              <a:gd name="connsiteX13" fmla="*/ 4269804 w 4278971"/>
              <a:gd name="connsiteY13" fmla="*/ 1755051 h 3203875"/>
              <a:gd name="connsiteX14" fmla="*/ 4249219 w 4278971"/>
              <a:gd name="connsiteY14" fmla="*/ 2461095 h 3203875"/>
              <a:gd name="connsiteX15" fmla="*/ 3968852 w 4278971"/>
              <a:gd name="connsiteY15" fmla="*/ 3203875 h 3203875"/>
              <a:gd name="connsiteX0" fmla="*/ 0 w 4278971"/>
              <a:gd name="connsiteY0" fmla="*/ 838389 h 3203875"/>
              <a:gd name="connsiteX1" fmla="*/ 2048869 w 4278971"/>
              <a:gd name="connsiteY1" fmla="*/ 373221 h 3203875"/>
              <a:gd name="connsiteX2" fmla="*/ 3246100 w 4278971"/>
              <a:gd name="connsiteY2" fmla="*/ 2143794 h 3203875"/>
              <a:gd name="connsiteX3" fmla="*/ 1188346 w 4278971"/>
              <a:gd name="connsiteY3" fmla="*/ 2690170 h 3203875"/>
              <a:gd name="connsiteX4" fmla="*/ 1584431 w 4278971"/>
              <a:gd name="connsiteY4" fmla="*/ 1526955 h 3203875"/>
              <a:gd name="connsiteX5" fmla="*/ 0 w 4278971"/>
              <a:gd name="connsiteY5" fmla="*/ 838389 h 3203875"/>
              <a:gd name="connsiteX0" fmla="*/ 120933 w 4278971"/>
              <a:gd name="connsiteY0" fmla="*/ 454630 h 3203875"/>
              <a:gd name="connsiteX1" fmla="*/ 769194 w 4278971"/>
              <a:gd name="connsiteY1" fmla="*/ 223412 h 3203875"/>
              <a:gd name="connsiteX2" fmla="*/ 987454 w 4278971"/>
              <a:gd name="connsiteY2" fmla="*/ 138773 h 3203875"/>
              <a:gd name="connsiteX3" fmla="*/ 1193586 w 4278971"/>
              <a:gd name="connsiteY3" fmla="*/ 64711 h 3203875"/>
              <a:gd name="connsiteX4" fmla="*/ 1520975 w 4278971"/>
              <a:gd name="connsiteY4" fmla="*/ 1231 h 3203875"/>
              <a:gd name="connsiteX5" fmla="*/ 1769548 w 4278971"/>
              <a:gd name="connsiteY5" fmla="*/ 11812 h 3203875"/>
              <a:gd name="connsiteX6" fmla="*/ 1997040 w 4278971"/>
              <a:gd name="connsiteY6" fmla="*/ 55491 h 3203875"/>
              <a:gd name="connsiteX7" fmla="*/ 2193941 w 4278971"/>
              <a:gd name="connsiteY7" fmla="*/ 122901 h 3203875"/>
              <a:gd name="connsiteX8" fmla="*/ 2612272 w 4278971"/>
              <a:gd name="connsiteY8" fmla="*/ 165223 h 3203875"/>
              <a:gd name="connsiteX9" fmla="*/ 3201726 w 4278971"/>
              <a:gd name="connsiteY9" fmla="*/ 463304 h 3203875"/>
              <a:gd name="connsiteX10" fmla="*/ 3846089 w 4278971"/>
              <a:gd name="connsiteY10" fmla="*/ 1155668 h 3203875"/>
              <a:gd name="connsiteX11" fmla="*/ 3868307 w 4278971"/>
              <a:gd name="connsiteY11" fmla="*/ 1194670 h 3203875"/>
              <a:gd name="connsiteX12" fmla="*/ 4064346 w 4278971"/>
              <a:gd name="connsiteY12" fmla="*/ 1404299 h 3203875"/>
              <a:gd name="connsiteX13" fmla="*/ 4269804 w 4278971"/>
              <a:gd name="connsiteY13" fmla="*/ 1755051 h 3203875"/>
              <a:gd name="connsiteX14" fmla="*/ 4249219 w 4278971"/>
              <a:gd name="connsiteY14" fmla="*/ 2461095 h 3203875"/>
              <a:gd name="connsiteX15" fmla="*/ 3968852 w 4278971"/>
              <a:gd name="connsiteY15" fmla="*/ 3203875 h 3203875"/>
              <a:gd name="connsiteX0" fmla="*/ 0 w 4278971"/>
              <a:gd name="connsiteY0" fmla="*/ 842550 h 3208036"/>
              <a:gd name="connsiteX1" fmla="*/ 2048869 w 4278971"/>
              <a:gd name="connsiteY1" fmla="*/ 377382 h 3208036"/>
              <a:gd name="connsiteX2" fmla="*/ 3246100 w 4278971"/>
              <a:gd name="connsiteY2" fmla="*/ 2147955 h 3208036"/>
              <a:gd name="connsiteX3" fmla="*/ 1188346 w 4278971"/>
              <a:gd name="connsiteY3" fmla="*/ 2694331 h 3208036"/>
              <a:gd name="connsiteX4" fmla="*/ 1584431 w 4278971"/>
              <a:gd name="connsiteY4" fmla="*/ 1531116 h 3208036"/>
              <a:gd name="connsiteX5" fmla="*/ 0 w 4278971"/>
              <a:gd name="connsiteY5" fmla="*/ 842550 h 3208036"/>
              <a:gd name="connsiteX0" fmla="*/ 120933 w 4278971"/>
              <a:gd name="connsiteY0" fmla="*/ 458791 h 3208036"/>
              <a:gd name="connsiteX1" fmla="*/ 769194 w 4278971"/>
              <a:gd name="connsiteY1" fmla="*/ 227573 h 3208036"/>
              <a:gd name="connsiteX2" fmla="*/ 987454 w 4278971"/>
              <a:gd name="connsiteY2" fmla="*/ 142934 h 3208036"/>
              <a:gd name="connsiteX3" fmla="*/ 1193586 w 4278971"/>
              <a:gd name="connsiteY3" fmla="*/ 68872 h 3208036"/>
              <a:gd name="connsiteX4" fmla="*/ 1520975 w 4278971"/>
              <a:gd name="connsiteY4" fmla="*/ 5392 h 3208036"/>
              <a:gd name="connsiteX5" fmla="*/ 1733172 w 4278971"/>
              <a:gd name="connsiteY5" fmla="*/ 102 h 3208036"/>
              <a:gd name="connsiteX6" fmla="*/ 1997040 w 4278971"/>
              <a:gd name="connsiteY6" fmla="*/ 59652 h 3208036"/>
              <a:gd name="connsiteX7" fmla="*/ 2193941 w 4278971"/>
              <a:gd name="connsiteY7" fmla="*/ 127062 h 3208036"/>
              <a:gd name="connsiteX8" fmla="*/ 2612272 w 4278971"/>
              <a:gd name="connsiteY8" fmla="*/ 169384 h 3208036"/>
              <a:gd name="connsiteX9" fmla="*/ 3201726 w 4278971"/>
              <a:gd name="connsiteY9" fmla="*/ 467465 h 3208036"/>
              <a:gd name="connsiteX10" fmla="*/ 3846089 w 4278971"/>
              <a:gd name="connsiteY10" fmla="*/ 1159829 h 3208036"/>
              <a:gd name="connsiteX11" fmla="*/ 3868307 w 4278971"/>
              <a:gd name="connsiteY11" fmla="*/ 1198831 h 3208036"/>
              <a:gd name="connsiteX12" fmla="*/ 4064346 w 4278971"/>
              <a:gd name="connsiteY12" fmla="*/ 1408460 h 3208036"/>
              <a:gd name="connsiteX13" fmla="*/ 4269804 w 4278971"/>
              <a:gd name="connsiteY13" fmla="*/ 1759212 h 3208036"/>
              <a:gd name="connsiteX14" fmla="*/ 4249219 w 4278971"/>
              <a:gd name="connsiteY14" fmla="*/ 2465256 h 3208036"/>
              <a:gd name="connsiteX15" fmla="*/ 3968852 w 4278971"/>
              <a:gd name="connsiteY15" fmla="*/ 3208036 h 3208036"/>
              <a:gd name="connsiteX0" fmla="*/ 0 w 4278971"/>
              <a:gd name="connsiteY0" fmla="*/ 851463 h 3216949"/>
              <a:gd name="connsiteX1" fmla="*/ 2048869 w 4278971"/>
              <a:gd name="connsiteY1" fmla="*/ 386295 h 3216949"/>
              <a:gd name="connsiteX2" fmla="*/ 3246100 w 4278971"/>
              <a:gd name="connsiteY2" fmla="*/ 2156868 h 3216949"/>
              <a:gd name="connsiteX3" fmla="*/ 1188346 w 4278971"/>
              <a:gd name="connsiteY3" fmla="*/ 2703244 h 3216949"/>
              <a:gd name="connsiteX4" fmla="*/ 1584431 w 4278971"/>
              <a:gd name="connsiteY4" fmla="*/ 1540029 h 3216949"/>
              <a:gd name="connsiteX5" fmla="*/ 0 w 4278971"/>
              <a:gd name="connsiteY5" fmla="*/ 851463 h 3216949"/>
              <a:gd name="connsiteX0" fmla="*/ 120933 w 4278971"/>
              <a:gd name="connsiteY0" fmla="*/ 467704 h 3216949"/>
              <a:gd name="connsiteX1" fmla="*/ 769194 w 4278971"/>
              <a:gd name="connsiteY1" fmla="*/ 236486 h 3216949"/>
              <a:gd name="connsiteX2" fmla="*/ 987454 w 4278971"/>
              <a:gd name="connsiteY2" fmla="*/ 151847 h 3216949"/>
              <a:gd name="connsiteX3" fmla="*/ 1193586 w 4278971"/>
              <a:gd name="connsiteY3" fmla="*/ 77785 h 3216949"/>
              <a:gd name="connsiteX4" fmla="*/ 1520975 w 4278971"/>
              <a:gd name="connsiteY4" fmla="*/ 14305 h 3216949"/>
              <a:gd name="connsiteX5" fmla="*/ 1733172 w 4278971"/>
              <a:gd name="connsiteY5" fmla="*/ 9015 h 3216949"/>
              <a:gd name="connsiteX6" fmla="*/ 2193941 w 4278971"/>
              <a:gd name="connsiteY6" fmla="*/ 135975 h 3216949"/>
              <a:gd name="connsiteX7" fmla="*/ 2612272 w 4278971"/>
              <a:gd name="connsiteY7" fmla="*/ 178297 h 3216949"/>
              <a:gd name="connsiteX8" fmla="*/ 3201726 w 4278971"/>
              <a:gd name="connsiteY8" fmla="*/ 476378 h 3216949"/>
              <a:gd name="connsiteX9" fmla="*/ 3846089 w 4278971"/>
              <a:gd name="connsiteY9" fmla="*/ 1168742 h 3216949"/>
              <a:gd name="connsiteX10" fmla="*/ 3868307 w 4278971"/>
              <a:gd name="connsiteY10" fmla="*/ 1207744 h 3216949"/>
              <a:gd name="connsiteX11" fmla="*/ 4064346 w 4278971"/>
              <a:gd name="connsiteY11" fmla="*/ 1417373 h 3216949"/>
              <a:gd name="connsiteX12" fmla="*/ 4269804 w 4278971"/>
              <a:gd name="connsiteY12" fmla="*/ 1768125 h 3216949"/>
              <a:gd name="connsiteX13" fmla="*/ 4249219 w 4278971"/>
              <a:gd name="connsiteY13" fmla="*/ 2474169 h 3216949"/>
              <a:gd name="connsiteX14" fmla="*/ 3968852 w 4278971"/>
              <a:gd name="connsiteY14" fmla="*/ 3216949 h 3216949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612272 w 4278971"/>
              <a:gd name="connsiteY6" fmla="*/ 165202 h 3203854"/>
              <a:gd name="connsiteX7" fmla="*/ 3201726 w 4278971"/>
              <a:gd name="connsiteY7" fmla="*/ 463283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201726 w 4278971"/>
              <a:gd name="connsiteY7" fmla="*/ 463283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846089 w 4278971"/>
              <a:gd name="connsiteY7" fmla="*/ 1155647 h 3203854"/>
              <a:gd name="connsiteX8" fmla="*/ 3868307 w 4278971"/>
              <a:gd name="connsiteY8" fmla="*/ 1194649 h 3203854"/>
              <a:gd name="connsiteX9" fmla="*/ 4064346 w 4278971"/>
              <a:gd name="connsiteY9" fmla="*/ 1404278 h 3203854"/>
              <a:gd name="connsiteX10" fmla="*/ 4269804 w 4278971"/>
              <a:gd name="connsiteY10" fmla="*/ 1755030 h 3203854"/>
              <a:gd name="connsiteX11" fmla="*/ 4249219 w 4278971"/>
              <a:gd name="connsiteY11" fmla="*/ 2461074 h 3203854"/>
              <a:gd name="connsiteX12" fmla="*/ 3968852 w 4278971"/>
              <a:gd name="connsiteY12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459452 w 4278971"/>
              <a:gd name="connsiteY7" fmla="*/ 763427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459452 w 4278971"/>
              <a:gd name="connsiteY7" fmla="*/ 763427 h 3203854"/>
              <a:gd name="connsiteX8" fmla="*/ 3726213 w 4278971"/>
              <a:gd name="connsiteY8" fmla="*/ 1006769 h 3203854"/>
              <a:gd name="connsiteX9" fmla="*/ 3846089 w 4278971"/>
              <a:gd name="connsiteY9" fmla="*/ 1155647 h 3203854"/>
              <a:gd name="connsiteX10" fmla="*/ 3868307 w 4278971"/>
              <a:gd name="connsiteY10" fmla="*/ 1194649 h 3203854"/>
              <a:gd name="connsiteX11" fmla="*/ 4064346 w 4278971"/>
              <a:gd name="connsiteY11" fmla="*/ 1404278 h 3203854"/>
              <a:gd name="connsiteX12" fmla="*/ 4269804 w 4278971"/>
              <a:gd name="connsiteY12" fmla="*/ 1755030 h 3203854"/>
              <a:gd name="connsiteX13" fmla="*/ 4249219 w 4278971"/>
              <a:gd name="connsiteY13" fmla="*/ 2461074 h 3203854"/>
              <a:gd name="connsiteX14" fmla="*/ 3968852 w 4278971"/>
              <a:gd name="connsiteY14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459452 w 4278971"/>
              <a:gd name="connsiteY7" fmla="*/ 763427 h 3203854"/>
              <a:gd name="connsiteX8" fmla="*/ 3726213 w 4278971"/>
              <a:gd name="connsiteY8" fmla="*/ 1006769 h 3203854"/>
              <a:gd name="connsiteX9" fmla="*/ 3846089 w 4278971"/>
              <a:gd name="connsiteY9" fmla="*/ 1155647 h 3203854"/>
              <a:gd name="connsiteX10" fmla="*/ 3868307 w 4278971"/>
              <a:gd name="connsiteY10" fmla="*/ 1194649 h 3203854"/>
              <a:gd name="connsiteX11" fmla="*/ 3865657 w 4278971"/>
              <a:gd name="connsiteY11" fmla="*/ 1181340 h 3203854"/>
              <a:gd name="connsiteX12" fmla="*/ 4064346 w 4278971"/>
              <a:gd name="connsiteY12" fmla="*/ 1404278 h 3203854"/>
              <a:gd name="connsiteX13" fmla="*/ 4269804 w 4278971"/>
              <a:gd name="connsiteY13" fmla="*/ 1755030 h 3203854"/>
              <a:gd name="connsiteX14" fmla="*/ 4249219 w 4278971"/>
              <a:gd name="connsiteY14" fmla="*/ 2461074 h 3203854"/>
              <a:gd name="connsiteX15" fmla="*/ 3968852 w 4278971"/>
              <a:gd name="connsiteY15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120933 w 4278971"/>
              <a:gd name="connsiteY0" fmla="*/ 454609 h 3203854"/>
              <a:gd name="connsiteX1" fmla="*/ 769194 w 4278971"/>
              <a:gd name="connsiteY1" fmla="*/ 223391 h 3203854"/>
              <a:gd name="connsiteX2" fmla="*/ 987454 w 4278971"/>
              <a:gd name="connsiteY2" fmla="*/ 138752 h 3203854"/>
              <a:gd name="connsiteX3" fmla="*/ 1193586 w 4278971"/>
              <a:gd name="connsiteY3" fmla="*/ 64690 h 3203854"/>
              <a:gd name="connsiteX4" fmla="*/ 1520975 w 4278971"/>
              <a:gd name="connsiteY4" fmla="*/ 1210 h 3203854"/>
              <a:gd name="connsiteX5" fmla="*/ 2193941 w 4278971"/>
              <a:gd name="connsiteY5" fmla="*/ 122880 h 3203854"/>
              <a:gd name="connsiteX6" fmla="*/ 2860845 w 4278971"/>
              <a:gd name="connsiteY6" fmla="*/ 371514 h 3203854"/>
              <a:gd name="connsiteX7" fmla="*/ 3459452 w 4278971"/>
              <a:gd name="connsiteY7" fmla="*/ 763427 h 3203854"/>
              <a:gd name="connsiteX8" fmla="*/ 3726213 w 4278971"/>
              <a:gd name="connsiteY8" fmla="*/ 1006769 h 3203854"/>
              <a:gd name="connsiteX9" fmla="*/ 3846089 w 4278971"/>
              <a:gd name="connsiteY9" fmla="*/ 1155647 h 3203854"/>
              <a:gd name="connsiteX10" fmla="*/ 3868307 w 4278971"/>
              <a:gd name="connsiteY10" fmla="*/ 1194649 h 3203854"/>
              <a:gd name="connsiteX11" fmla="*/ 4064346 w 4278971"/>
              <a:gd name="connsiteY11" fmla="*/ 1404278 h 3203854"/>
              <a:gd name="connsiteX12" fmla="*/ 4269804 w 4278971"/>
              <a:gd name="connsiteY12" fmla="*/ 1755030 h 3203854"/>
              <a:gd name="connsiteX13" fmla="*/ 4249219 w 4278971"/>
              <a:gd name="connsiteY13" fmla="*/ 2461074 h 3203854"/>
              <a:gd name="connsiteX14" fmla="*/ 3968852 w 4278971"/>
              <a:gd name="connsiteY14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769194 w 4278971"/>
              <a:gd name="connsiteY0" fmla="*/ 223391 h 3203854"/>
              <a:gd name="connsiteX1" fmla="*/ 987454 w 4278971"/>
              <a:gd name="connsiteY1" fmla="*/ 138752 h 3203854"/>
              <a:gd name="connsiteX2" fmla="*/ 1193586 w 4278971"/>
              <a:gd name="connsiteY2" fmla="*/ 64690 h 3203854"/>
              <a:gd name="connsiteX3" fmla="*/ 1520975 w 4278971"/>
              <a:gd name="connsiteY3" fmla="*/ 1210 h 3203854"/>
              <a:gd name="connsiteX4" fmla="*/ 2193941 w 4278971"/>
              <a:gd name="connsiteY4" fmla="*/ 122880 h 3203854"/>
              <a:gd name="connsiteX5" fmla="*/ 2860845 w 4278971"/>
              <a:gd name="connsiteY5" fmla="*/ 371514 h 3203854"/>
              <a:gd name="connsiteX6" fmla="*/ 3459452 w 4278971"/>
              <a:gd name="connsiteY6" fmla="*/ 763427 h 3203854"/>
              <a:gd name="connsiteX7" fmla="*/ 3726213 w 4278971"/>
              <a:gd name="connsiteY7" fmla="*/ 1006769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534033 w 4278971"/>
              <a:gd name="connsiteY0" fmla="*/ 274688 h 3203854"/>
              <a:gd name="connsiteX1" fmla="*/ 987454 w 4278971"/>
              <a:gd name="connsiteY1" fmla="*/ 138752 h 3203854"/>
              <a:gd name="connsiteX2" fmla="*/ 1193586 w 4278971"/>
              <a:gd name="connsiteY2" fmla="*/ 64690 h 3203854"/>
              <a:gd name="connsiteX3" fmla="*/ 1520975 w 4278971"/>
              <a:gd name="connsiteY3" fmla="*/ 1210 h 3203854"/>
              <a:gd name="connsiteX4" fmla="*/ 2193941 w 4278971"/>
              <a:gd name="connsiteY4" fmla="*/ 122880 h 3203854"/>
              <a:gd name="connsiteX5" fmla="*/ 2860845 w 4278971"/>
              <a:gd name="connsiteY5" fmla="*/ 371514 h 3203854"/>
              <a:gd name="connsiteX6" fmla="*/ 3459452 w 4278971"/>
              <a:gd name="connsiteY6" fmla="*/ 763427 h 3203854"/>
              <a:gd name="connsiteX7" fmla="*/ 3726213 w 4278971"/>
              <a:gd name="connsiteY7" fmla="*/ 1006769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38368 h 3203854"/>
              <a:gd name="connsiteX1" fmla="*/ 2048869 w 4278971"/>
              <a:gd name="connsiteY1" fmla="*/ 373200 h 3203854"/>
              <a:gd name="connsiteX2" fmla="*/ 3246100 w 4278971"/>
              <a:gd name="connsiteY2" fmla="*/ 2143773 h 3203854"/>
              <a:gd name="connsiteX3" fmla="*/ 1188346 w 4278971"/>
              <a:gd name="connsiteY3" fmla="*/ 2690149 h 3203854"/>
              <a:gd name="connsiteX4" fmla="*/ 1584431 w 4278971"/>
              <a:gd name="connsiteY4" fmla="*/ 1526934 h 3203854"/>
              <a:gd name="connsiteX5" fmla="*/ 0 w 4278971"/>
              <a:gd name="connsiteY5" fmla="*/ 838368 h 3203854"/>
              <a:gd name="connsiteX0" fmla="*/ 534033 w 4278971"/>
              <a:gd name="connsiteY0" fmla="*/ 274688 h 3203854"/>
              <a:gd name="connsiteX1" fmla="*/ 975696 w 4278971"/>
              <a:gd name="connsiteY1" fmla="*/ 97713 h 3203854"/>
              <a:gd name="connsiteX2" fmla="*/ 1193586 w 4278971"/>
              <a:gd name="connsiteY2" fmla="*/ 64690 h 3203854"/>
              <a:gd name="connsiteX3" fmla="*/ 1520975 w 4278971"/>
              <a:gd name="connsiteY3" fmla="*/ 1210 h 3203854"/>
              <a:gd name="connsiteX4" fmla="*/ 2193941 w 4278971"/>
              <a:gd name="connsiteY4" fmla="*/ 122880 h 3203854"/>
              <a:gd name="connsiteX5" fmla="*/ 2860845 w 4278971"/>
              <a:gd name="connsiteY5" fmla="*/ 371514 h 3203854"/>
              <a:gd name="connsiteX6" fmla="*/ 3459452 w 4278971"/>
              <a:gd name="connsiteY6" fmla="*/ 763427 h 3203854"/>
              <a:gd name="connsiteX7" fmla="*/ 3726213 w 4278971"/>
              <a:gd name="connsiteY7" fmla="*/ 1006769 h 3203854"/>
              <a:gd name="connsiteX8" fmla="*/ 3846089 w 4278971"/>
              <a:gd name="connsiteY8" fmla="*/ 1155647 h 3203854"/>
              <a:gd name="connsiteX9" fmla="*/ 3868307 w 4278971"/>
              <a:gd name="connsiteY9" fmla="*/ 1194649 h 3203854"/>
              <a:gd name="connsiteX10" fmla="*/ 4064346 w 4278971"/>
              <a:gd name="connsiteY10" fmla="*/ 1404278 h 3203854"/>
              <a:gd name="connsiteX11" fmla="*/ 4269804 w 4278971"/>
              <a:gd name="connsiteY11" fmla="*/ 1755030 h 3203854"/>
              <a:gd name="connsiteX12" fmla="*/ 4249219 w 4278971"/>
              <a:gd name="connsiteY12" fmla="*/ 2461074 h 3203854"/>
              <a:gd name="connsiteX13" fmla="*/ 3968852 w 4278971"/>
              <a:gd name="connsiteY13" fmla="*/ 3203854 h 3203854"/>
              <a:gd name="connsiteX0" fmla="*/ 0 w 4278971"/>
              <a:gd name="connsiteY0" fmla="*/ 840845 h 3206331"/>
              <a:gd name="connsiteX1" fmla="*/ 2048869 w 4278971"/>
              <a:gd name="connsiteY1" fmla="*/ 375677 h 3206331"/>
              <a:gd name="connsiteX2" fmla="*/ 3246100 w 4278971"/>
              <a:gd name="connsiteY2" fmla="*/ 2146250 h 3206331"/>
              <a:gd name="connsiteX3" fmla="*/ 1188346 w 4278971"/>
              <a:gd name="connsiteY3" fmla="*/ 2692626 h 3206331"/>
              <a:gd name="connsiteX4" fmla="*/ 1584431 w 4278971"/>
              <a:gd name="connsiteY4" fmla="*/ 1529411 h 3206331"/>
              <a:gd name="connsiteX5" fmla="*/ 0 w 4278971"/>
              <a:gd name="connsiteY5" fmla="*/ 840845 h 3206331"/>
              <a:gd name="connsiteX0" fmla="*/ 534033 w 4278971"/>
              <a:gd name="connsiteY0" fmla="*/ 277165 h 3206331"/>
              <a:gd name="connsiteX1" fmla="*/ 975696 w 4278971"/>
              <a:gd name="connsiteY1" fmla="*/ 100190 h 3206331"/>
              <a:gd name="connsiteX2" fmla="*/ 1193586 w 4278971"/>
              <a:gd name="connsiteY2" fmla="*/ 26129 h 3206331"/>
              <a:gd name="connsiteX3" fmla="*/ 1520975 w 4278971"/>
              <a:gd name="connsiteY3" fmla="*/ 3687 h 3206331"/>
              <a:gd name="connsiteX4" fmla="*/ 2193941 w 4278971"/>
              <a:gd name="connsiteY4" fmla="*/ 125357 h 3206331"/>
              <a:gd name="connsiteX5" fmla="*/ 2860845 w 4278971"/>
              <a:gd name="connsiteY5" fmla="*/ 373991 h 3206331"/>
              <a:gd name="connsiteX6" fmla="*/ 3459452 w 4278971"/>
              <a:gd name="connsiteY6" fmla="*/ 765904 h 3206331"/>
              <a:gd name="connsiteX7" fmla="*/ 3726213 w 4278971"/>
              <a:gd name="connsiteY7" fmla="*/ 1009246 h 3206331"/>
              <a:gd name="connsiteX8" fmla="*/ 3846089 w 4278971"/>
              <a:gd name="connsiteY8" fmla="*/ 1158124 h 3206331"/>
              <a:gd name="connsiteX9" fmla="*/ 3868307 w 4278971"/>
              <a:gd name="connsiteY9" fmla="*/ 1197126 h 3206331"/>
              <a:gd name="connsiteX10" fmla="*/ 4064346 w 4278971"/>
              <a:gd name="connsiteY10" fmla="*/ 1406755 h 3206331"/>
              <a:gd name="connsiteX11" fmla="*/ 4269804 w 4278971"/>
              <a:gd name="connsiteY11" fmla="*/ 1757507 h 3206331"/>
              <a:gd name="connsiteX12" fmla="*/ 4249219 w 4278971"/>
              <a:gd name="connsiteY12" fmla="*/ 2463551 h 3206331"/>
              <a:gd name="connsiteX13" fmla="*/ 3968852 w 4278971"/>
              <a:gd name="connsiteY13" fmla="*/ 3206331 h 3206331"/>
              <a:gd name="connsiteX0" fmla="*/ 0 w 4278971"/>
              <a:gd name="connsiteY0" fmla="*/ 840845 h 3206331"/>
              <a:gd name="connsiteX1" fmla="*/ 2048869 w 4278971"/>
              <a:gd name="connsiteY1" fmla="*/ 375677 h 3206331"/>
              <a:gd name="connsiteX2" fmla="*/ 3246100 w 4278971"/>
              <a:gd name="connsiteY2" fmla="*/ 2146250 h 3206331"/>
              <a:gd name="connsiteX3" fmla="*/ 1188346 w 4278971"/>
              <a:gd name="connsiteY3" fmla="*/ 2692626 h 3206331"/>
              <a:gd name="connsiteX4" fmla="*/ 1584431 w 4278971"/>
              <a:gd name="connsiteY4" fmla="*/ 1529411 h 3206331"/>
              <a:gd name="connsiteX5" fmla="*/ 0 w 4278971"/>
              <a:gd name="connsiteY5" fmla="*/ 840845 h 3206331"/>
              <a:gd name="connsiteX0" fmla="*/ 545792 w 4278971"/>
              <a:gd name="connsiteY0" fmla="*/ 318203 h 3206331"/>
              <a:gd name="connsiteX1" fmla="*/ 975696 w 4278971"/>
              <a:gd name="connsiteY1" fmla="*/ 100190 h 3206331"/>
              <a:gd name="connsiteX2" fmla="*/ 1193586 w 4278971"/>
              <a:gd name="connsiteY2" fmla="*/ 26129 h 3206331"/>
              <a:gd name="connsiteX3" fmla="*/ 1520975 w 4278971"/>
              <a:gd name="connsiteY3" fmla="*/ 3687 h 3206331"/>
              <a:gd name="connsiteX4" fmla="*/ 2193941 w 4278971"/>
              <a:gd name="connsiteY4" fmla="*/ 125357 h 3206331"/>
              <a:gd name="connsiteX5" fmla="*/ 2860845 w 4278971"/>
              <a:gd name="connsiteY5" fmla="*/ 373991 h 3206331"/>
              <a:gd name="connsiteX6" fmla="*/ 3459452 w 4278971"/>
              <a:gd name="connsiteY6" fmla="*/ 765904 h 3206331"/>
              <a:gd name="connsiteX7" fmla="*/ 3726213 w 4278971"/>
              <a:gd name="connsiteY7" fmla="*/ 1009246 h 3206331"/>
              <a:gd name="connsiteX8" fmla="*/ 3846089 w 4278971"/>
              <a:gd name="connsiteY8" fmla="*/ 1158124 h 3206331"/>
              <a:gd name="connsiteX9" fmla="*/ 3868307 w 4278971"/>
              <a:gd name="connsiteY9" fmla="*/ 1197126 h 3206331"/>
              <a:gd name="connsiteX10" fmla="*/ 4064346 w 4278971"/>
              <a:gd name="connsiteY10" fmla="*/ 1406755 h 3206331"/>
              <a:gd name="connsiteX11" fmla="*/ 4269804 w 4278971"/>
              <a:gd name="connsiteY11" fmla="*/ 1757507 h 3206331"/>
              <a:gd name="connsiteX12" fmla="*/ 4249219 w 4278971"/>
              <a:gd name="connsiteY12" fmla="*/ 2463551 h 3206331"/>
              <a:gd name="connsiteX13" fmla="*/ 3968852 w 4278971"/>
              <a:gd name="connsiteY13" fmla="*/ 3206331 h 320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278971" h="3206331" stroke="0" extrusionOk="0">
                <a:moveTo>
                  <a:pt x="0" y="840845"/>
                </a:moveTo>
                <a:cubicBezTo>
                  <a:pt x="462194" y="443660"/>
                  <a:pt x="1274434" y="259252"/>
                  <a:pt x="2048869" y="375677"/>
                </a:cubicBezTo>
                <a:cubicBezTo>
                  <a:pt x="3323946" y="567367"/>
                  <a:pt x="3927815" y="1460421"/>
                  <a:pt x="3246100" y="2146250"/>
                </a:cubicBezTo>
                <a:cubicBezTo>
                  <a:pt x="2818670" y="2576259"/>
                  <a:pt x="1994379" y="2795126"/>
                  <a:pt x="1188346" y="2692626"/>
                </a:cubicBezTo>
                <a:lnTo>
                  <a:pt x="1584431" y="1529411"/>
                </a:lnTo>
                <a:lnTo>
                  <a:pt x="0" y="840845"/>
                </a:lnTo>
                <a:close/>
              </a:path>
              <a:path w="4278971" h="3206331" fill="none">
                <a:moveTo>
                  <a:pt x="545792" y="318203"/>
                </a:moveTo>
                <a:cubicBezTo>
                  <a:pt x="665961" y="271732"/>
                  <a:pt x="903954" y="131930"/>
                  <a:pt x="975696" y="100190"/>
                </a:cubicBezTo>
                <a:cubicBezTo>
                  <a:pt x="1046428" y="73740"/>
                  <a:pt x="1101634" y="48171"/>
                  <a:pt x="1193586" y="26129"/>
                </a:cubicBezTo>
                <a:cubicBezTo>
                  <a:pt x="1285538" y="4087"/>
                  <a:pt x="1354249" y="-6011"/>
                  <a:pt x="1520975" y="3687"/>
                </a:cubicBezTo>
                <a:cubicBezTo>
                  <a:pt x="1687701" y="13385"/>
                  <a:pt x="2012058" y="98025"/>
                  <a:pt x="2193941" y="125357"/>
                </a:cubicBezTo>
                <a:cubicBezTo>
                  <a:pt x="2375824" y="152689"/>
                  <a:pt x="2664073" y="265470"/>
                  <a:pt x="2860845" y="373991"/>
                </a:cubicBezTo>
                <a:cubicBezTo>
                  <a:pt x="3057617" y="482512"/>
                  <a:pt x="3317245" y="658265"/>
                  <a:pt x="3459452" y="765904"/>
                </a:cubicBezTo>
                <a:cubicBezTo>
                  <a:pt x="3601659" y="873543"/>
                  <a:pt x="3661774" y="943876"/>
                  <a:pt x="3726213" y="1009246"/>
                </a:cubicBezTo>
                <a:cubicBezTo>
                  <a:pt x="3790652" y="1074616"/>
                  <a:pt x="3820386" y="1128574"/>
                  <a:pt x="3846089" y="1158124"/>
                </a:cubicBezTo>
                <a:cubicBezTo>
                  <a:pt x="3871792" y="1187674"/>
                  <a:pt x="3831931" y="1155688"/>
                  <a:pt x="3868307" y="1197126"/>
                </a:cubicBezTo>
                <a:cubicBezTo>
                  <a:pt x="3904683" y="1238564"/>
                  <a:pt x="3997430" y="1313358"/>
                  <a:pt x="4064346" y="1406755"/>
                </a:cubicBezTo>
                <a:cubicBezTo>
                  <a:pt x="4131262" y="1500152"/>
                  <a:pt x="4244044" y="1591073"/>
                  <a:pt x="4269804" y="1757507"/>
                </a:cubicBezTo>
                <a:cubicBezTo>
                  <a:pt x="4295564" y="1923941"/>
                  <a:pt x="4259970" y="2283798"/>
                  <a:pt x="4249219" y="2463551"/>
                </a:cubicBezTo>
                <a:cubicBezTo>
                  <a:pt x="4238468" y="2643304"/>
                  <a:pt x="4133329" y="3053610"/>
                  <a:pt x="3968852" y="3206331"/>
                </a:cubicBezTo>
              </a:path>
            </a:pathLst>
          </a:custGeom>
          <a:solidFill>
            <a:schemeClr val="bg1">
              <a:alpha val="0"/>
            </a:schemeClr>
          </a:solidFill>
          <a:ln w="1587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40" y="4366097"/>
            <a:ext cx="1319440" cy="1165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873250" y="179387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 dirty="0">
                <a:cs typeface="Arial" charset="0"/>
              </a:rPr>
              <a:t>Routage : une étape</a:t>
            </a:r>
            <a:endParaRPr lang="fr-FR" sz="3200" b="1" dirty="0">
              <a:cs typeface="Arial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1930937" y="2853929"/>
            <a:ext cx="762219" cy="651871"/>
            <a:chOff x="2129697" y="2233176"/>
            <a:chExt cx="5610655" cy="3212048"/>
          </a:xfrm>
          <a:scene3d>
            <a:camera prst="orthographicFront">
              <a:rot lat="0" lon="0" rev="20399999"/>
            </a:camera>
            <a:lightRig rig="threePt" dir="t"/>
          </a:scene3d>
        </p:grpSpPr>
        <p:grpSp>
          <p:nvGrpSpPr>
            <p:cNvPr id="8" name="Groupe 7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3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" name="Connecteur droit 6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2" name="Connecteur droit 1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onnecteur droit 13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4" name="Groupe 3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35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6" name="Connecteur droit 35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37" name="Connecteur droit 36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eur droit 37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Arc 18"/>
          <p:cNvSpPr/>
          <p:nvPr/>
        </p:nvSpPr>
        <p:spPr bwMode="auto">
          <a:xfrm>
            <a:off x="451528" y="3068960"/>
            <a:ext cx="2940779" cy="2914343"/>
          </a:xfrm>
          <a:custGeom>
            <a:avLst/>
            <a:gdLst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4" fmla="*/ 1944216 w 3888432"/>
              <a:gd name="connsiteY4" fmla="*/ 1188132 h 2376264"/>
              <a:gd name="connsiteX5" fmla="*/ 359785 w 3888432"/>
              <a:gd name="connsiteY5" fmla="*/ 499566 h 2376264"/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246100 w 3653066"/>
              <a:gd name="connsiteY2" fmla="*/ 1829557 h 2400918"/>
              <a:gd name="connsiteX3" fmla="*/ 1188346 w 3653066"/>
              <a:gd name="connsiteY3" fmla="*/ 2375933 h 2400918"/>
              <a:gd name="connsiteX4" fmla="*/ 1584431 w 3653066"/>
              <a:gd name="connsiteY4" fmla="*/ 1212718 h 2400918"/>
              <a:gd name="connsiteX5" fmla="*/ 0 w 3653066"/>
              <a:gd name="connsiteY5" fmla="*/ 524152 h 2400918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481770 w 3653066"/>
              <a:gd name="connsiteY2" fmla="*/ 1593887 h 2400918"/>
              <a:gd name="connsiteX3" fmla="*/ 1188346 w 3653066"/>
              <a:gd name="connsiteY3" fmla="*/ 2375933 h 2400918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246100 w 3529924"/>
              <a:gd name="connsiteY2" fmla="*/ 1829557 h 2624867"/>
              <a:gd name="connsiteX3" fmla="*/ 1188346 w 3529924"/>
              <a:gd name="connsiteY3" fmla="*/ 2375933 h 2624867"/>
              <a:gd name="connsiteX4" fmla="*/ 1584431 w 3529924"/>
              <a:gd name="connsiteY4" fmla="*/ 1212718 h 2624867"/>
              <a:gd name="connsiteX5" fmla="*/ 0 w 3529924"/>
              <a:gd name="connsiteY5" fmla="*/ 524152 h 2624867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481770 w 3529924"/>
              <a:gd name="connsiteY2" fmla="*/ 1593887 h 2624867"/>
              <a:gd name="connsiteX3" fmla="*/ 2708834 w 3529924"/>
              <a:gd name="connsiteY3" fmla="*/ 2597054 h 2624867"/>
              <a:gd name="connsiteX4" fmla="*/ 1188346 w 3529924"/>
              <a:gd name="connsiteY4" fmla="*/ 2375933 h 262486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246100 w 3822475"/>
              <a:gd name="connsiteY2" fmla="*/ 1825737 h 2621047"/>
              <a:gd name="connsiteX3" fmla="*/ 1188346 w 3822475"/>
              <a:gd name="connsiteY3" fmla="*/ 2372113 h 2621047"/>
              <a:gd name="connsiteX4" fmla="*/ 1584431 w 3822475"/>
              <a:gd name="connsiteY4" fmla="*/ 1208898 h 2621047"/>
              <a:gd name="connsiteX5" fmla="*/ 0 w 3822475"/>
              <a:gd name="connsiteY5" fmla="*/ 520332 h 262104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821135 w 3822475"/>
              <a:gd name="connsiteY2" fmla="*/ 1533506 h 2621047"/>
              <a:gd name="connsiteX3" fmla="*/ 2708834 w 3822475"/>
              <a:gd name="connsiteY3" fmla="*/ 2593234 h 2621047"/>
              <a:gd name="connsiteX4" fmla="*/ 1188346 w 3822475"/>
              <a:gd name="connsiteY4" fmla="*/ 2372113 h 2621047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246100 w 3835661"/>
              <a:gd name="connsiteY2" fmla="*/ 1805033 h 2600343"/>
              <a:gd name="connsiteX3" fmla="*/ 1188346 w 3835661"/>
              <a:gd name="connsiteY3" fmla="*/ 2351409 h 2600343"/>
              <a:gd name="connsiteX4" fmla="*/ 1584431 w 3835661"/>
              <a:gd name="connsiteY4" fmla="*/ 1188194 h 2600343"/>
              <a:gd name="connsiteX5" fmla="*/ 0 w 3835661"/>
              <a:gd name="connsiteY5" fmla="*/ 499628 h 2600343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331003 w 3835661"/>
              <a:gd name="connsiteY2" fmla="*/ 385511 h 2600343"/>
              <a:gd name="connsiteX3" fmla="*/ 3821135 w 3835661"/>
              <a:gd name="connsiteY3" fmla="*/ 1512802 h 2600343"/>
              <a:gd name="connsiteX4" fmla="*/ 2708834 w 3835661"/>
              <a:gd name="connsiteY4" fmla="*/ 2572530 h 2600343"/>
              <a:gd name="connsiteX5" fmla="*/ 1188346 w 3835661"/>
              <a:gd name="connsiteY5" fmla="*/ 2351409 h 2600343"/>
              <a:gd name="connsiteX0" fmla="*/ 0 w 3835661"/>
              <a:gd name="connsiteY0" fmla="*/ 852184 h 2952899"/>
              <a:gd name="connsiteX1" fmla="*/ 2048869 w 3835661"/>
              <a:gd name="connsiteY1" fmla="*/ 387016 h 2952899"/>
              <a:gd name="connsiteX2" fmla="*/ 3246100 w 3835661"/>
              <a:gd name="connsiteY2" fmla="*/ 2157589 h 2952899"/>
              <a:gd name="connsiteX3" fmla="*/ 1188346 w 3835661"/>
              <a:gd name="connsiteY3" fmla="*/ 2703965 h 2952899"/>
              <a:gd name="connsiteX4" fmla="*/ 1584431 w 3835661"/>
              <a:gd name="connsiteY4" fmla="*/ 1540750 h 2952899"/>
              <a:gd name="connsiteX5" fmla="*/ 0 w 3835661"/>
              <a:gd name="connsiteY5" fmla="*/ 852184 h 2952899"/>
              <a:gd name="connsiteX0" fmla="*/ 0 w 3835661"/>
              <a:gd name="connsiteY0" fmla="*/ 852184 h 2952899"/>
              <a:gd name="connsiteX1" fmla="*/ 1954601 w 3835661"/>
              <a:gd name="connsiteY1" fmla="*/ 517 h 2952899"/>
              <a:gd name="connsiteX2" fmla="*/ 3331003 w 3835661"/>
              <a:gd name="connsiteY2" fmla="*/ 738067 h 2952899"/>
              <a:gd name="connsiteX3" fmla="*/ 3821135 w 3835661"/>
              <a:gd name="connsiteY3" fmla="*/ 1865358 h 2952899"/>
              <a:gd name="connsiteX4" fmla="*/ 2708834 w 3835661"/>
              <a:gd name="connsiteY4" fmla="*/ 2925086 h 2952899"/>
              <a:gd name="connsiteX5" fmla="*/ 1188346 w 3835661"/>
              <a:gd name="connsiteY5" fmla="*/ 2703965 h 2952899"/>
              <a:gd name="connsiteX0" fmla="*/ 0 w 3835661"/>
              <a:gd name="connsiteY0" fmla="*/ 852184 h 3194159"/>
              <a:gd name="connsiteX1" fmla="*/ 2048869 w 3835661"/>
              <a:gd name="connsiteY1" fmla="*/ 387016 h 3194159"/>
              <a:gd name="connsiteX2" fmla="*/ 3246100 w 3835661"/>
              <a:gd name="connsiteY2" fmla="*/ 2157589 h 3194159"/>
              <a:gd name="connsiteX3" fmla="*/ 1188346 w 3835661"/>
              <a:gd name="connsiteY3" fmla="*/ 2703965 h 3194159"/>
              <a:gd name="connsiteX4" fmla="*/ 1584431 w 3835661"/>
              <a:gd name="connsiteY4" fmla="*/ 1540750 h 3194159"/>
              <a:gd name="connsiteX5" fmla="*/ 0 w 3835661"/>
              <a:gd name="connsiteY5" fmla="*/ 852184 h 3194159"/>
              <a:gd name="connsiteX0" fmla="*/ 0 w 3835661"/>
              <a:gd name="connsiteY0" fmla="*/ 852184 h 3194159"/>
              <a:gd name="connsiteX1" fmla="*/ 1954601 w 3835661"/>
              <a:gd name="connsiteY1" fmla="*/ 517 h 3194159"/>
              <a:gd name="connsiteX2" fmla="*/ 3331003 w 3835661"/>
              <a:gd name="connsiteY2" fmla="*/ 738067 h 3194159"/>
              <a:gd name="connsiteX3" fmla="*/ 3821135 w 3835661"/>
              <a:gd name="connsiteY3" fmla="*/ 1865358 h 3194159"/>
              <a:gd name="connsiteX4" fmla="*/ 2708834 w 3835661"/>
              <a:gd name="connsiteY4" fmla="*/ 2925086 h 3194159"/>
              <a:gd name="connsiteX5" fmla="*/ 1961344 w 3835661"/>
              <a:gd name="connsiteY5" fmla="*/ 3194159 h 3194159"/>
              <a:gd name="connsiteX0" fmla="*/ 0 w 3835661"/>
              <a:gd name="connsiteY0" fmla="*/ 852184 h 3236931"/>
              <a:gd name="connsiteX1" fmla="*/ 2048869 w 3835661"/>
              <a:gd name="connsiteY1" fmla="*/ 387016 h 3236931"/>
              <a:gd name="connsiteX2" fmla="*/ 3246100 w 3835661"/>
              <a:gd name="connsiteY2" fmla="*/ 2157589 h 3236931"/>
              <a:gd name="connsiteX3" fmla="*/ 1188346 w 3835661"/>
              <a:gd name="connsiteY3" fmla="*/ 2703965 h 3236931"/>
              <a:gd name="connsiteX4" fmla="*/ 1584431 w 3835661"/>
              <a:gd name="connsiteY4" fmla="*/ 1540750 h 3236931"/>
              <a:gd name="connsiteX5" fmla="*/ 0 w 3835661"/>
              <a:gd name="connsiteY5" fmla="*/ 852184 h 3236931"/>
              <a:gd name="connsiteX0" fmla="*/ 0 w 3835661"/>
              <a:gd name="connsiteY0" fmla="*/ 852184 h 3236931"/>
              <a:gd name="connsiteX1" fmla="*/ 1954601 w 3835661"/>
              <a:gd name="connsiteY1" fmla="*/ 517 h 3236931"/>
              <a:gd name="connsiteX2" fmla="*/ 3331003 w 3835661"/>
              <a:gd name="connsiteY2" fmla="*/ 738067 h 3236931"/>
              <a:gd name="connsiteX3" fmla="*/ 3821135 w 3835661"/>
              <a:gd name="connsiteY3" fmla="*/ 1865358 h 3236931"/>
              <a:gd name="connsiteX4" fmla="*/ 2982211 w 3835661"/>
              <a:gd name="connsiteY4" fmla="*/ 3179609 h 3236931"/>
              <a:gd name="connsiteX5" fmla="*/ 1961344 w 3835661"/>
              <a:gd name="connsiteY5" fmla="*/ 3194159 h 3236931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2982211 w 3835661"/>
              <a:gd name="connsiteY4" fmla="*/ 3179609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3189601 w 3835661"/>
              <a:gd name="connsiteY5" fmla="*/ 3179609 h 3410976"/>
              <a:gd name="connsiteX6" fmla="*/ 2404404 w 3835661"/>
              <a:gd name="connsiteY6" fmla="*/ 3410976 h 3410976"/>
              <a:gd name="connsiteX0" fmla="*/ 0 w 3869481"/>
              <a:gd name="connsiteY0" fmla="*/ 852184 h 3410976"/>
              <a:gd name="connsiteX1" fmla="*/ 2048869 w 3869481"/>
              <a:gd name="connsiteY1" fmla="*/ 387016 h 3410976"/>
              <a:gd name="connsiteX2" fmla="*/ 3246100 w 3869481"/>
              <a:gd name="connsiteY2" fmla="*/ 2157589 h 3410976"/>
              <a:gd name="connsiteX3" fmla="*/ 1188346 w 3869481"/>
              <a:gd name="connsiteY3" fmla="*/ 2703965 h 3410976"/>
              <a:gd name="connsiteX4" fmla="*/ 1584431 w 3869481"/>
              <a:gd name="connsiteY4" fmla="*/ 1540750 h 3410976"/>
              <a:gd name="connsiteX5" fmla="*/ 0 w 3869481"/>
              <a:gd name="connsiteY5" fmla="*/ 852184 h 3410976"/>
              <a:gd name="connsiteX0" fmla="*/ 0 w 3869481"/>
              <a:gd name="connsiteY0" fmla="*/ 852184 h 3410976"/>
              <a:gd name="connsiteX1" fmla="*/ 1954601 w 3869481"/>
              <a:gd name="connsiteY1" fmla="*/ 517 h 3410976"/>
              <a:gd name="connsiteX2" fmla="*/ 3331003 w 3869481"/>
              <a:gd name="connsiteY2" fmla="*/ 738067 h 3410976"/>
              <a:gd name="connsiteX3" fmla="*/ 3821135 w 3869481"/>
              <a:gd name="connsiteY3" fmla="*/ 1865358 h 3410976"/>
              <a:gd name="connsiteX4" fmla="*/ 3830623 w 3869481"/>
              <a:gd name="connsiteY4" fmla="*/ 2227501 h 3410976"/>
              <a:gd name="connsiteX5" fmla="*/ 3538393 w 3869481"/>
              <a:gd name="connsiteY5" fmla="*/ 2868524 h 3410976"/>
              <a:gd name="connsiteX6" fmla="*/ 3189601 w 3869481"/>
              <a:gd name="connsiteY6" fmla="*/ 3179609 h 3410976"/>
              <a:gd name="connsiteX7" fmla="*/ 2404404 w 3869481"/>
              <a:gd name="connsiteY7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821135 w 3906100"/>
              <a:gd name="connsiteY3" fmla="*/ 186535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726867 w 3906100"/>
              <a:gd name="connsiteY3" fmla="*/ 118662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26867 w 3906100"/>
              <a:gd name="connsiteY3" fmla="*/ 1193711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83428 w 3906100"/>
              <a:gd name="connsiteY3" fmla="*/ 1231419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5062 h 3413854"/>
              <a:gd name="connsiteX1" fmla="*/ 2048869 w 3906100"/>
              <a:gd name="connsiteY1" fmla="*/ 389894 h 3413854"/>
              <a:gd name="connsiteX2" fmla="*/ 3246100 w 3906100"/>
              <a:gd name="connsiteY2" fmla="*/ 2160467 h 3413854"/>
              <a:gd name="connsiteX3" fmla="*/ 1188346 w 3906100"/>
              <a:gd name="connsiteY3" fmla="*/ 2706843 h 3413854"/>
              <a:gd name="connsiteX4" fmla="*/ 1584431 w 3906100"/>
              <a:gd name="connsiteY4" fmla="*/ 1543628 h 3413854"/>
              <a:gd name="connsiteX5" fmla="*/ 0 w 3906100"/>
              <a:gd name="connsiteY5" fmla="*/ 855062 h 3413854"/>
              <a:gd name="connsiteX0" fmla="*/ 0 w 3906100"/>
              <a:gd name="connsiteY0" fmla="*/ 855062 h 3413854"/>
              <a:gd name="connsiteX1" fmla="*/ 672643 w 3906100"/>
              <a:gd name="connsiteY1" fmla="*/ 307312 h 3413854"/>
              <a:gd name="connsiteX2" fmla="*/ 1954601 w 3906100"/>
              <a:gd name="connsiteY2" fmla="*/ 3395 h 3413854"/>
              <a:gd name="connsiteX3" fmla="*/ 3189601 w 3906100"/>
              <a:gd name="connsiteY3" fmla="*/ 495848 h 3413854"/>
              <a:gd name="connsiteX4" fmla="*/ 3783428 w 3906100"/>
              <a:gd name="connsiteY4" fmla="*/ 1227214 h 3413854"/>
              <a:gd name="connsiteX5" fmla="*/ 3906038 w 3906100"/>
              <a:gd name="connsiteY5" fmla="*/ 1655344 h 3413854"/>
              <a:gd name="connsiteX6" fmla="*/ 3830623 w 3906100"/>
              <a:gd name="connsiteY6" fmla="*/ 2230379 h 3413854"/>
              <a:gd name="connsiteX7" fmla="*/ 3538393 w 3906100"/>
              <a:gd name="connsiteY7" fmla="*/ 2871402 h 3413854"/>
              <a:gd name="connsiteX8" fmla="*/ 3189601 w 3906100"/>
              <a:gd name="connsiteY8" fmla="*/ 3182487 h 3413854"/>
              <a:gd name="connsiteX9" fmla="*/ 2404404 w 3906100"/>
              <a:gd name="connsiteY9" fmla="*/ 3413854 h 3413854"/>
              <a:gd name="connsiteX0" fmla="*/ 103695 w 4009795"/>
              <a:gd name="connsiteY0" fmla="*/ 855062 h 3413854"/>
              <a:gd name="connsiteX1" fmla="*/ 2152564 w 4009795"/>
              <a:gd name="connsiteY1" fmla="*/ 389894 h 3413854"/>
              <a:gd name="connsiteX2" fmla="*/ 3349795 w 4009795"/>
              <a:gd name="connsiteY2" fmla="*/ 2160467 h 3413854"/>
              <a:gd name="connsiteX3" fmla="*/ 1292041 w 4009795"/>
              <a:gd name="connsiteY3" fmla="*/ 2706843 h 3413854"/>
              <a:gd name="connsiteX4" fmla="*/ 1688126 w 4009795"/>
              <a:gd name="connsiteY4" fmla="*/ 1543628 h 3413854"/>
              <a:gd name="connsiteX5" fmla="*/ 103695 w 4009795"/>
              <a:gd name="connsiteY5" fmla="*/ 855062 h 3413854"/>
              <a:gd name="connsiteX0" fmla="*/ 0 w 4009795"/>
              <a:gd name="connsiteY0" fmla="*/ 694806 h 3413854"/>
              <a:gd name="connsiteX1" fmla="*/ 776338 w 4009795"/>
              <a:gd name="connsiteY1" fmla="*/ 307312 h 3413854"/>
              <a:gd name="connsiteX2" fmla="*/ 2058296 w 4009795"/>
              <a:gd name="connsiteY2" fmla="*/ 3395 h 3413854"/>
              <a:gd name="connsiteX3" fmla="*/ 3293296 w 4009795"/>
              <a:gd name="connsiteY3" fmla="*/ 495848 h 3413854"/>
              <a:gd name="connsiteX4" fmla="*/ 3887123 w 4009795"/>
              <a:gd name="connsiteY4" fmla="*/ 1227214 h 3413854"/>
              <a:gd name="connsiteX5" fmla="*/ 4009733 w 4009795"/>
              <a:gd name="connsiteY5" fmla="*/ 1655344 h 3413854"/>
              <a:gd name="connsiteX6" fmla="*/ 3934318 w 4009795"/>
              <a:gd name="connsiteY6" fmla="*/ 2230379 h 3413854"/>
              <a:gd name="connsiteX7" fmla="*/ 3642088 w 4009795"/>
              <a:gd name="connsiteY7" fmla="*/ 2871402 h 3413854"/>
              <a:gd name="connsiteX8" fmla="*/ 3293296 w 4009795"/>
              <a:gd name="connsiteY8" fmla="*/ 3182487 h 3413854"/>
              <a:gd name="connsiteX9" fmla="*/ 2508099 w 4009795"/>
              <a:gd name="connsiteY9" fmla="*/ 3413854 h 34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9795" h="3413854" stroke="0" extrusionOk="0">
                <a:moveTo>
                  <a:pt x="103695" y="855062"/>
                </a:moveTo>
                <a:cubicBezTo>
                  <a:pt x="565889" y="457877"/>
                  <a:pt x="1378129" y="273469"/>
                  <a:pt x="2152564" y="389894"/>
                </a:cubicBezTo>
                <a:cubicBezTo>
                  <a:pt x="3427641" y="581584"/>
                  <a:pt x="4031510" y="1474638"/>
                  <a:pt x="3349795" y="2160467"/>
                </a:cubicBezTo>
                <a:cubicBezTo>
                  <a:pt x="2922365" y="2590476"/>
                  <a:pt x="2098074" y="2809343"/>
                  <a:pt x="1292041" y="2706843"/>
                </a:cubicBezTo>
                <a:lnTo>
                  <a:pt x="1688126" y="1543628"/>
                </a:lnTo>
                <a:lnTo>
                  <a:pt x="103695" y="855062"/>
                </a:lnTo>
                <a:close/>
              </a:path>
              <a:path w="4009795" h="3413854" fill="none">
                <a:moveTo>
                  <a:pt x="0" y="694806"/>
                </a:moveTo>
                <a:cubicBezTo>
                  <a:pt x="181237" y="592517"/>
                  <a:pt x="450571" y="449256"/>
                  <a:pt x="776338" y="307312"/>
                </a:cubicBezTo>
                <a:cubicBezTo>
                  <a:pt x="1102105" y="165368"/>
                  <a:pt x="1638803" y="-28028"/>
                  <a:pt x="2058296" y="3395"/>
                </a:cubicBezTo>
                <a:cubicBezTo>
                  <a:pt x="2477789" y="34818"/>
                  <a:pt x="2997918" y="249458"/>
                  <a:pt x="3293296" y="495848"/>
                </a:cubicBezTo>
                <a:cubicBezTo>
                  <a:pt x="3588674" y="742238"/>
                  <a:pt x="3803853" y="1033965"/>
                  <a:pt x="3887123" y="1227214"/>
                </a:cubicBezTo>
                <a:cubicBezTo>
                  <a:pt x="3970393" y="1420463"/>
                  <a:pt x="4008152" y="1594987"/>
                  <a:pt x="4009733" y="1655344"/>
                </a:cubicBezTo>
                <a:cubicBezTo>
                  <a:pt x="4011314" y="1715701"/>
                  <a:pt x="3983023" y="2068552"/>
                  <a:pt x="3934318" y="2230379"/>
                </a:cubicBezTo>
                <a:cubicBezTo>
                  <a:pt x="3885613" y="2392206"/>
                  <a:pt x="3734785" y="2715860"/>
                  <a:pt x="3642088" y="2871402"/>
                </a:cubicBezTo>
                <a:cubicBezTo>
                  <a:pt x="3549391" y="3026944"/>
                  <a:pt x="3482294" y="3092078"/>
                  <a:pt x="3293296" y="3182487"/>
                </a:cubicBezTo>
                <a:cubicBezTo>
                  <a:pt x="3104298" y="3272896"/>
                  <a:pt x="2612256" y="3365866"/>
                  <a:pt x="2508099" y="3413854"/>
                </a:cubicBezTo>
              </a:path>
            </a:pathLst>
          </a:custGeom>
          <a:solidFill>
            <a:schemeClr val="bg1">
              <a:alpha val="0"/>
            </a:schemeClr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2294256" y="3140968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3105551" y="377365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3323801" y="4914879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4683645" y="2493889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40" name="Connecteur droit avec flèche 39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e 64"/>
          <p:cNvGrpSpPr/>
          <p:nvPr/>
        </p:nvGrpSpPr>
        <p:grpSpPr>
          <a:xfrm>
            <a:off x="5436096" y="4166091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cteur droit 67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Connecteur droit avec flèche 69"/>
          <p:cNvCxnSpPr/>
          <p:nvPr/>
        </p:nvCxnSpPr>
        <p:spPr bwMode="auto">
          <a:xfrm>
            <a:off x="3196488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" name="Groupe 10"/>
          <p:cNvGrpSpPr/>
          <p:nvPr/>
        </p:nvGrpSpPr>
        <p:grpSpPr>
          <a:xfrm>
            <a:off x="1234850" y="1701800"/>
            <a:ext cx="106545" cy="360041"/>
            <a:chOff x="1234850" y="1701800"/>
            <a:chExt cx="106545" cy="360041"/>
          </a:xfrm>
        </p:grpSpPr>
        <p:cxnSp>
          <p:nvCxnSpPr>
            <p:cNvPr id="74" name="Connecteur droit avec flèche 73"/>
            <p:cNvCxnSpPr/>
            <p:nvPr/>
          </p:nvCxnSpPr>
          <p:spPr bwMode="auto">
            <a:xfrm>
              <a:off x="1331640" y="1701801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5"/>
            <p:cNvCxnSpPr/>
            <p:nvPr/>
          </p:nvCxnSpPr>
          <p:spPr bwMode="auto">
            <a:xfrm>
              <a:off x="1234850" y="1701800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80" name="Groupe 79"/>
          <p:cNvGrpSpPr/>
          <p:nvPr/>
        </p:nvGrpSpPr>
        <p:grpSpPr>
          <a:xfrm>
            <a:off x="493387" y="2965902"/>
            <a:ext cx="1002143" cy="792088"/>
            <a:chOff x="2129697" y="2233176"/>
            <a:chExt cx="5610655" cy="3212048"/>
          </a:xfrm>
          <a:scene3d>
            <a:camera prst="orthographicFront">
              <a:rot lat="0" lon="0" rev="1500000"/>
            </a:camera>
            <a:lightRig rig="threePt" dir="t"/>
          </a:scene3d>
        </p:grpSpPr>
        <p:grpSp>
          <p:nvGrpSpPr>
            <p:cNvPr id="81" name="Groupe 80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89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90" name="Connecteur droit 89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2" name="Connecteur droit 81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3" name="Connecteur droit 82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84" name="Groupe 83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87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88" name="Connecteur droit 87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85" name="Connecteur droit 84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Connecteur droit 85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63" y="3323629"/>
            <a:ext cx="1090613" cy="9636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2" name="Groupe 51"/>
          <p:cNvGrpSpPr/>
          <p:nvPr/>
        </p:nvGrpSpPr>
        <p:grpSpPr>
          <a:xfrm>
            <a:off x="1048251" y="2753747"/>
            <a:ext cx="1002143" cy="792088"/>
            <a:chOff x="2129697" y="2233176"/>
            <a:chExt cx="5610655" cy="3212048"/>
          </a:xfrm>
          <a:scene3d>
            <a:camera prst="orthographicFront">
              <a:rot lat="0" lon="0" rev="1500000"/>
            </a:camera>
            <a:lightRig rig="threePt" dir="t"/>
          </a:scene3d>
        </p:grpSpPr>
        <p:grpSp>
          <p:nvGrpSpPr>
            <p:cNvPr id="53" name="Groupe 52"/>
            <p:cNvGrpSpPr/>
            <p:nvPr/>
          </p:nvGrpSpPr>
          <p:grpSpPr>
            <a:xfrm>
              <a:off x="4939335" y="2491496"/>
              <a:ext cx="2440976" cy="2665753"/>
              <a:chOff x="4939335" y="2491496"/>
              <a:chExt cx="2440976" cy="2665753"/>
            </a:xfrm>
          </p:grpSpPr>
          <p:sp>
            <p:nvSpPr>
              <p:cNvPr id="77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78" name="Connecteur droit 77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4" name="Connecteur droit 53"/>
            <p:cNvCxnSpPr/>
            <p:nvPr/>
          </p:nvCxnSpPr>
          <p:spPr bwMode="auto">
            <a:xfrm flipH="1">
              <a:off x="4939335" y="2233177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5" name="Connecteur droit 54"/>
            <p:cNvCxnSpPr/>
            <p:nvPr/>
          </p:nvCxnSpPr>
          <p:spPr bwMode="auto">
            <a:xfrm>
              <a:off x="4939336" y="3758539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6" name="Groupe 55"/>
            <p:cNvGrpSpPr/>
            <p:nvPr/>
          </p:nvGrpSpPr>
          <p:grpSpPr>
            <a:xfrm flipH="1">
              <a:off x="2529480" y="2491494"/>
              <a:ext cx="2440976" cy="2665753"/>
              <a:chOff x="4939335" y="2491496"/>
              <a:chExt cx="2440976" cy="2665753"/>
            </a:xfrm>
          </p:grpSpPr>
          <p:sp>
            <p:nvSpPr>
              <p:cNvPr id="63" name="Arc 2"/>
              <p:cNvSpPr/>
              <p:nvPr/>
            </p:nvSpPr>
            <p:spPr bwMode="auto">
              <a:xfrm>
                <a:off x="5681823" y="2491496"/>
                <a:ext cx="1698488" cy="2665753"/>
              </a:xfrm>
              <a:custGeom>
                <a:avLst/>
                <a:gdLst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4" fmla="*/ 1368152 w 2736304"/>
                  <a:gd name="connsiteY4" fmla="*/ 1332148 h 2664296"/>
                  <a:gd name="connsiteX5" fmla="*/ 1049496 w 2736304"/>
                  <a:gd name="connsiteY5" fmla="*/ 36636 h 2664296"/>
                  <a:gd name="connsiteX0" fmla="*/ 1049496 w 2736304"/>
                  <a:gd name="connsiteY0" fmla="*/ 36636 h 2664296"/>
                  <a:gd name="connsiteX1" fmla="*/ 2474085 w 2736304"/>
                  <a:gd name="connsiteY1" fmla="*/ 547893 h 2664296"/>
                  <a:gd name="connsiteX2" fmla="*/ 2504556 w 2736304"/>
                  <a:gd name="connsiteY2" fmla="*/ 2073955 h 2664296"/>
                  <a:gd name="connsiteX3" fmla="*/ 1099728 w 2736304"/>
                  <a:gd name="connsiteY3" fmla="*/ 2638405 h 2664296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677114 w 1686808"/>
                  <a:gd name="connsiteY2" fmla="*/ 1266367 h 2664417"/>
                  <a:gd name="connsiteX3" fmla="*/ 1455060 w 1686808"/>
                  <a:gd name="connsiteY3" fmla="*/ 2074018 h 2664417"/>
                  <a:gd name="connsiteX4" fmla="*/ 50232 w 1686808"/>
                  <a:gd name="connsiteY4" fmla="*/ 2638468 h 2664417"/>
                  <a:gd name="connsiteX0" fmla="*/ 0 w 1686808"/>
                  <a:gd name="connsiteY0" fmla="*/ 36699 h 2664417"/>
                  <a:gd name="connsiteX1" fmla="*/ 1424589 w 1686808"/>
                  <a:gd name="connsiteY1" fmla="*/ 547956 h 2664417"/>
                  <a:gd name="connsiteX2" fmla="*/ 1455060 w 1686808"/>
                  <a:gd name="connsiteY2" fmla="*/ 2074018 h 2664417"/>
                  <a:gd name="connsiteX3" fmla="*/ 50232 w 1686808"/>
                  <a:gd name="connsiteY3" fmla="*/ 2638468 h 2664417"/>
                  <a:gd name="connsiteX4" fmla="*/ 318656 w 1686808"/>
                  <a:gd name="connsiteY4" fmla="*/ 1332211 h 2664417"/>
                  <a:gd name="connsiteX5" fmla="*/ 0 w 1686808"/>
                  <a:gd name="connsiteY5" fmla="*/ 36699 h 2664417"/>
                  <a:gd name="connsiteX0" fmla="*/ 0 w 1686808"/>
                  <a:gd name="connsiteY0" fmla="*/ 36699 h 2664417"/>
                  <a:gd name="connsiteX1" fmla="*/ 845841 w 1686808"/>
                  <a:gd name="connsiteY1" fmla="*/ 121059 h 2664417"/>
                  <a:gd name="connsiteX2" fmla="*/ 1424589 w 1686808"/>
                  <a:gd name="connsiteY2" fmla="*/ 547956 h 2664417"/>
                  <a:gd name="connsiteX3" fmla="*/ 1677114 w 1686808"/>
                  <a:gd name="connsiteY3" fmla="*/ 1266367 h 2664417"/>
                  <a:gd name="connsiteX4" fmla="*/ 1455060 w 1686808"/>
                  <a:gd name="connsiteY4" fmla="*/ 2074018 h 2664417"/>
                  <a:gd name="connsiteX5" fmla="*/ 50232 w 1686808"/>
                  <a:gd name="connsiteY5" fmla="*/ 2638468 h 2664417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677114 w 1686808"/>
                  <a:gd name="connsiteY4" fmla="*/ 1267702 h 2665752"/>
                  <a:gd name="connsiteX5" fmla="*/ 1455060 w 1686808"/>
                  <a:gd name="connsiteY5" fmla="*/ 2075353 h 2665752"/>
                  <a:gd name="connsiteX6" fmla="*/ 50232 w 1686808"/>
                  <a:gd name="connsiteY6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50232 w 1686808"/>
                  <a:gd name="connsiteY7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50232 w 1686808"/>
                  <a:gd name="connsiteY8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178351 w 1686808"/>
                  <a:gd name="connsiteY7" fmla="*/ 2339121 h 2665752"/>
                  <a:gd name="connsiteX8" fmla="*/ 762714 w 1686808"/>
                  <a:gd name="connsiteY8" fmla="*/ 2477667 h 2665752"/>
                  <a:gd name="connsiteX9" fmla="*/ 50232 w 1686808"/>
                  <a:gd name="connsiteY9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78351 w 1686808"/>
                  <a:gd name="connsiteY8" fmla="*/ 2339121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762714 w 1686808"/>
                  <a:gd name="connsiteY9" fmla="*/ 2477667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113696 w 1686808"/>
                  <a:gd name="connsiteY8" fmla="*/ 2329884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455060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399642 w 1686808"/>
                  <a:gd name="connsiteY6" fmla="*/ 2075353 h 2665752"/>
                  <a:gd name="connsiteX7" fmla="*/ 1510860 w 1686808"/>
                  <a:gd name="connsiteY7" fmla="*/ 19327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399642 w 1686808"/>
                  <a:gd name="connsiteY6" fmla="*/ 2075353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886325"/>
                  <a:gd name="connsiteY0" fmla="*/ 38034 h 2684145"/>
                  <a:gd name="connsiteX1" fmla="*/ 1424589 w 1886325"/>
                  <a:gd name="connsiteY1" fmla="*/ 549291 h 2684145"/>
                  <a:gd name="connsiteX2" fmla="*/ 1455060 w 1886325"/>
                  <a:gd name="connsiteY2" fmla="*/ 2075353 h 2684145"/>
                  <a:gd name="connsiteX3" fmla="*/ 50232 w 1886325"/>
                  <a:gd name="connsiteY3" fmla="*/ 2639803 h 2684145"/>
                  <a:gd name="connsiteX4" fmla="*/ 318656 w 1886325"/>
                  <a:gd name="connsiteY4" fmla="*/ 1333546 h 2684145"/>
                  <a:gd name="connsiteX5" fmla="*/ 0 w 1886325"/>
                  <a:gd name="connsiteY5" fmla="*/ 38034 h 2684145"/>
                  <a:gd name="connsiteX0" fmla="*/ 0 w 1886325"/>
                  <a:gd name="connsiteY0" fmla="*/ 38034 h 2684145"/>
                  <a:gd name="connsiteX1" fmla="*/ 411732 w 1886325"/>
                  <a:gd name="connsiteY1" fmla="*/ 2321 h 2684145"/>
                  <a:gd name="connsiteX2" fmla="*/ 845841 w 1886325"/>
                  <a:gd name="connsiteY2" fmla="*/ 122394 h 2684145"/>
                  <a:gd name="connsiteX3" fmla="*/ 1424589 w 1886325"/>
                  <a:gd name="connsiteY3" fmla="*/ 549291 h 2684145"/>
                  <a:gd name="connsiteX4" fmla="*/ 1538569 w 1886325"/>
                  <a:gd name="connsiteY4" fmla="*/ 815121 h 2684145"/>
                  <a:gd name="connsiteX5" fmla="*/ 1677114 w 1886325"/>
                  <a:gd name="connsiteY5" fmla="*/ 1267702 h 2684145"/>
                  <a:gd name="connsiteX6" fmla="*/ 1879932 w 1886325"/>
                  <a:gd name="connsiteY6" fmla="*/ 2075353 h 2684145"/>
                  <a:gd name="connsiteX7" fmla="*/ 1566278 w 1886325"/>
                  <a:gd name="connsiteY7" fmla="*/ 2680867 h 2684145"/>
                  <a:gd name="connsiteX8" fmla="*/ 1076751 w 1886325"/>
                  <a:gd name="connsiteY8" fmla="*/ 2357593 h 2684145"/>
                  <a:gd name="connsiteX9" fmla="*/ 698060 w 1886325"/>
                  <a:gd name="connsiteY9" fmla="*/ 2505376 h 2684145"/>
                  <a:gd name="connsiteX10" fmla="*/ 50232 w 1886325"/>
                  <a:gd name="connsiteY10" fmla="*/ 2639803 h 2684145"/>
                  <a:gd name="connsiteX0" fmla="*/ 0 w 1686808"/>
                  <a:gd name="connsiteY0" fmla="*/ 38034 h 2684145"/>
                  <a:gd name="connsiteX1" fmla="*/ 1424589 w 1686808"/>
                  <a:gd name="connsiteY1" fmla="*/ 549291 h 2684145"/>
                  <a:gd name="connsiteX2" fmla="*/ 1455060 w 1686808"/>
                  <a:gd name="connsiteY2" fmla="*/ 2075353 h 2684145"/>
                  <a:gd name="connsiteX3" fmla="*/ 50232 w 1686808"/>
                  <a:gd name="connsiteY3" fmla="*/ 2639803 h 2684145"/>
                  <a:gd name="connsiteX4" fmla="*/ 318656 w 1686808"/>
                  <a:gd name="connsiteY4" fmla="*/ 1333546 h 2684145"/>
                  <a:gd name="connsiteX5" fmla="*/ 0 w 1686808"/>
                  <a:gd name="connsiteY5" fmla="*/ 38034 h 2684145"/>
                  <a:gd name="connsiteX0" fmla="*/ 0 w 1686808"/>
                  <a:gd name="connsiteY0" fmla="*/ 38034 h 2684145"/>
                  <a:gd name="connsiteX1" fmla="*/ 411732 w 1686808"/>
                  <a:gd name="connsiteY1" fmla="*/ 2321 h 2684145"/>
                  <a:gd name="connsiteX2" fmla="*/ 845841 w 1686808"/>
                  <a:gd name="connsiteY2" fmla="*/ 122394 h 2684145"/>
                  <a:gd name="connsiteX3" fmla="*/ 1424589 w 1686808"/>
                  <a:gd name="connsiteY3" fmla="*/ 549291 h 2684145"/>
                  <a:gd name="connsiteX4" fmla="*/ 1538569 w 1686808"/>
                  <a:gd name="connsiteY4" fmla="*/ 815121 h 2684145"/>
                  <a:gd name="connsiteX5" fmla="*/ 1677114 w 1686808"/>
                  <a:gd name="connsiteY5" fmla="*/ 1267702 h 2684145"/>
                  <a:gd name="connsiteX6" fmla="*/ 1630550 w 1686808"/>
                  <a:gd name="connsiteY6" fmla="*/ 1715134 h 2684145"/>
                  <a:gd name="connsiteX7" fmla="*/ 1566278 w 1686808"/>
                  <a:gd name="connsiteY7" fmla="*/ 2680867 h 2684145"/>
                  <a:gd name="connsiteX8" fmla="*/ 1076751 w 1686808"/>
                  <a:gd name="connsiteY8" fmla="*/ 2357593 h 2684145"/>
                  <a:gd name="connsiteX9" fmla="*/ 698060 w 1686808"/>
                  <a:gd name="connsiteY9" fmla="*/ 2505376 h 2684145"/>
                  <a:gd name="connsiteX10" fmla="*/ 50232 w 1686808"/>
                  <a:gd name="connsiteY10" fmla="*/ 2639803 h 2684145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424589 w 1686808"/>
                  <a:gd name="connsiteY3" fmla="*/ 549291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267702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58064 w 1686808"/>
                  <a:gd name="connsiteY5" fmla="*/ 1336758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38034 h 2665752"/>
                  <a:gd name="connsiteX1" fmla="*/ 1424589 w 1686808"/>
                  <a:gd name="connsiteY1" fmla="*/ 549291 h 2665752"/>
                  <a:gd name="connsiteX2" fmla="*/ 1455060 w 1686808"/>
                  <a:gd name="connsiteY2" fmla="*/ 2075353 h 2665752"/>
                  <a:gd name="connsiteX3" fmla="*/ 50232 w 1686808"/>
                  <a:gd name="connsiteY3" fmla="*/ 2639803 h 2665752"/>
                  <a:gd name="connsiteX4" fmla="*/ 318656 w 1686808"/>
                  <a:gd name="connsiteY4" fmla="*/ 1333546 h 2665752"/>
                  <a:gd name="connsiteX5" fmla="*/ 0 w 1686808"/>
                  <a:gd name="connsiteY5" fmla="*/ 38034 h 2665752"/>
                  <a:gd name="connsiteX0" fmla="*/ 0 w 1686808"/>
                  <a:gd name="connsiteY0" fmla="*/ 38034 h 2665752"/>
                  <a:gd name="connsiteX1" fmla="*/ 411732 w 1686808"/>
                  <a:gd name="connsiteY1" fmla="*/ 2321 h 2665752"/>
                  <a:gd name="connsiteX2" fmla="*/ 845841 w 1686808"/>
                  <a:gd name="connsiteY2" fmla="*/ 122394 h 2665752"/>
                  <a:gd name="connsiteX3" fmla="*/ 1322196 w 1686808"/>
                  <a:gd name="connsiteY3" fmla="*/ 456422 h 2665752"/>
                  <a:gd name="connsiteX4" fmla="*/ 1538569 w 1686808"/>
                  <a:gd name="connsiteY4" fmla="*/ 815121 h 2665752"/>
                  <a:gd name="connsiteX5" fmla="*/ 1677114 w 1686808"/>
                  <a:gd name="connsiteY5" fmla="*/ 1341520 h 2665752"/>
                  <a:gd name="connsiteX6" fmla="*/ 1630550 w 1686808"/>
                  <a:gd name="connsiteY6" fmla="*/ 1715134 h 2665752"/>
                  <a:gd name="connsiteX7" fmla="*/ 1455441 w 1686808"/>
                  <a:gd name="connsiteY7" fmla="*/ 2034321 h 2665752"/>
                  <a:gd name="connsiteX8" fmla="*/ 1076751 w 1686808"/>
                  <a:gd name="connsiteY8" fmla="*/ 2357593 h 2665752"/>
                  <a:gd name="connsiteX9" fmla="*/ 698060 w 1686808"/>
                  <a:gd name="connsiteY9" fmla="*/ 2505376 h 2665752"/>
                  <a:gd name="connsiteX10" fmla="*/ 50232 w 1686808"/>
                  <a:gd name="connsiteY10" fmla="*/ 2639803 h 2665752"/>
                  <a:gd name="connsiteX0" fmla="*/ 0 w 1686808"/>
                  <a:gd name="connsiteY0" fmla="*/ 46549 h 2674267"/>
                  <a:gd name="connsiteX1" fmla="*/ 1424589 w 1686808"/>
                  <a:gd name="connsiteY1" fmla="*/ 557806 h 2674267"/>
                  <a:gd name="connsiteX2" fmla="*/ 1455060 w 1686808"/>
                  <a:gd name="connsiteY2" fmla="*/ 2083868 h 2674267"/>
                  <a:gd name="connsiteX3" fmla="*/ 50232 w 1686808"/>
                  <a:gd name="connsiteY3" fmla="*/ 2648318 h 2674267"/>
                  <a:gd name="connsiteX4" fmla="*/ 318656 w 1686808"/>
                  <a:gd name="connsiteY4" fmla="*/ 1342061 h 2674267"/>
                  <a:gd name="connsiteX5" fmla="*/ 0 w 1686808"/>
                  <a:gd name="connsiteY5" fmla="*/ 46549 h 2674267"/>
                  <a:gd name="connsiteX0" fmla="*/ 0 w 1686808"/>
                  <a:gd name="connsiteY0" fmla="*/ 46549 h 2674267"/>
                  <a:gd name="connsiteX1" fmla="*/ 411732 w 1686808"/>
                  <a:gd name="connsiteY1" fmla="*/ 10836 h 2674267"/>
                  <a:gd name="connsiteX2" fmla="*/ 438215 w 1686808"/>
                  <a:gd name="connsiteY2" fmla="*/ 10187 h 2674267"/>
                  <a:gd name="connsiteX3" fmla="*/ 845841 w 1686808"/>
                  <a:gd name="connsiteY3" fmla="*/ 130909 h 2674267"/>
                  <a:gd name="connsiteX4" fmla="*/ 1322196 w 1686808"/>
                  <a:gd name="connsiteY4" fmla="*/ 464937 h 2674267"/>
                  <a:gd name="connsiteX5" fmla="*/ 1538569 w 1686808"/>
                  <a:gd name="connsiteY5" fmla="*/ 823636 h 2674267"/>
                  <a:gd name="connsiteX6" fmla="*/ 1677114 w 1686808"/>
                  <a:gd name="connsiteY6" fmla="*/ 1350035 h 2674267"/>
                  <a:gd name="connsiteX7" fmla="*/ 1630550 w 1686808"/>
                  <a:gd name="connsiteY7" fmla="*/ 1723649 h 2674267"/>
                  <a:gd name="connsiteX8" fmla="*/ 1455441 w 1686808"/>
                  <a:gd name="connsiteY8" fmla="*/ 2042836 h 2674267"/>
                  <a:gd name="connsiteX9" fmla="*/ 1076751 w 1686808"/>
                  <a:gd name="connsiteY9" fmla="*/ 2366108 h 2674267"/>
                  <a:gd name="connsiteX10" fmla="*/ 698060 w 1686808"/>
                  <a:gd name="connsiteY10" fmla="*/ 2513891 h 2674267"/>
                  <a:gd name="connsiteX11" fmla="*/ 50232 w 1686808"/>
                  <a:gd name="connsiteY11" fmla="*/ 2648318 h 2674267"/>
                  <a:gd name="connsiteX0" fmla="*/ 0 w 1686808"/>
                  <a:gd name="connsiteY0" fmla="*/ 44988 h 2672706"/>
                  <a:gd name="connsiteX1" fmla="*/ 1424589 w 1686808"/>
                  <a:gd name="connsiteY1" fmla="*/ 556245 h 2672706"/>
                  <a:gd name="connsiteX2" fmla="*/ 1455060 w 1686808"/>
                  <a:gd name="connsiteY2" fmla="*/ 2082307 h 2672706"/>
                  <a:gd name="connsiteX3" fmla="*/ 50232 w 1686808"/>
                  <a:gd name="connsiteY3" fmla="*/ 2646757 h 2672706"/>
                  <a:gd name="connsiteX4" fmla="*/ 318656 w 1686808"/>
                  <a:gd name="connsiteY4" fmla="*/ 1340500 h 2672706"/>
                  <a:gd name="connsiteX5" fmla="*/ 0 w 1686808"/>
                  <a:gd name="connsiteY5" fmla="*/ 44988 h 2672706"/>
                  <a:gd name="connsiteX0" fmla="*/ 0 w 1686808"/>
                  <a:gd name="connsiteY0" fmla="*/ 44988 h 2672706"/>
                  <a:gd name="connsiteX1" fmla="*/ 411732 w 1686808"/>
                  <a:gd name="connsiteY1" fmla="*/ 9275 h 2672706"/>
                  <a:gd name="connsiteX2" fmla="*/ 476315 w 1686808"/>
                  <a:gd name="connsiteY2" fmla="*/ 11007 h 2672706"/>
                  <a:gd name="connsiteX3" fmla="*/ 845841 w 1686808"/>
                  <a:gd name="connsiteY3" fmla="*/ 129348 h 2672706"/>
                  <a:gd name="connsiteX4" fmla="*/ 1322196 w 1686808"/>
                  <a:gd name="connsiteY4" fmla="*/ 463376 h 2672706"/>
                  <a:gd name="connsiteX5" fmla="*/ 1538569 w 1686808"/>
                  <a:gd name="connsiteY5" fmla="*/ 822075 h 2672706"/>
                  <a:gd name="connsiteX6" fmla="*/ 1677114 w 1686808"/>
                  <a:gd name="connsiteY6" fmla="*/ 1348474 h 2672706"/>
                  <a:gd name="connsiteX7" fmla="*/ 1630550 w 1686808"/>
                  <a:gd name="connsiteY7" fmla="*/ 1722088 h 2672706"/>
                  <a:gd name="connsiteX8" fmla="*/ 1455441 w 1686808"/>
                  <a:gd name="connsiteY8" fmla="*/ 2041275 h 2672706"/>
                  <a:gd name="connsiteX9" fmla="*/ 1076751 w 1686808"/>
                  <a:gd name="connsiteY9" fmla="*/ 2364547 h 2672706"/>
                  <a:gd name="connsiteX10" fmla="*/ 698060 w 1686808"/>
                  <a:gd name="connsiteY10" fmla="*/ 2512330 h 2672706"/>
                  <a:gd name="connsiteX11" fmla="*/ 50232 w 1686808"/>
                  <a:gd name="connsiteY11" fmla="*/ 2646757 h 2672706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554896 w 1686808"/>
                  <a:gd name="connsiteY2" fmla="*/ 2310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45841 w 1686808"/>
                  <a:gd name="connsiteY3" fmla="*/ 122395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38569 w 1686808"/>
                  <a:gd name="connsiteY5" fmla="*/ 815122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77114 w 1686808"/>
                  <a:gd name="connsiteY6" fmla="*/ 1341521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76751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98060 w 1686808"/>
                  <a:gd name="connsiteY10" fmla="*/ 2505377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55441 w 1686808"/>
                  <a:gd name="connsiteY8" fmla="*/ 2034322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469728 w 1686808"/>
                  <a:gd name="connsiteY8" fmla="*/ 2003366 h 2665753"/>
                  <a:gd name="connsiteX9" fmla="*/ 1043413 w 1686808"/>
                  <a:gd name="connsiteY9" fmla="*/ 2357594 h 2665753"/>
                  <a:gd name="connsiteX10" fmla="*/ 679010 w 1686808"/>
                  <a:gd name="connsiteY10" fmla="*/ 2498233 h 2665753"/>
                  <a:gd name="connsiteX11" fmla="*/ 50232 w 1686808"/>
                  <a:gd name="connsiteY11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14552 w 1686808"/>
                  <a:gd name="connsiteY8" fmla="*/ 172569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07409 w 1686808"/>
                  <a:gd name="connsiteY8" fmla="*/ 1749510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5503 w 1686808"/>
                  <a:gd name="connsiteY8" fmla="*/ 1811422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76453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62178 w 1686808"/>
                  <a:gd name="connsiteY8" fmla="*/ 1823328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659797 w 1686808"/>
                  <a:gd name="connsiteY8" fmla="*/ 185190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97884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85978 w 1686808"/>
                  <a:gd name="connsiteY8" fmla="*/ 1854285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50232 w 1686808"/>
                  <a:gd name="connsiteY12" fmla="*/ 2639804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226 w 1686808"/>
                  <a:gd name="connsiteY12" fmla="*/ 2611229 h 2665753"/>
                  <a:gd name="connsiteX0" fmla="*/ 0 w 1686808"/>
                  <a:gd name="connsiteY0" fmla="*/ 38035 h 2665753"/>
                  <a:gd name="connsiteX1" fmla="*/ 1424589 w 1686808"/>
                  <a:gd name="connsiteY1" fmla="*/ 549292 h 2665753"/>
                  <a:gd name="connsiteX2" fmla="*/ 1455060 w 1686808"/>
                  <a:gd name="connsiteY2" fmla="*/ 2075354 h 2665753"/>
                  <a:gd name="connsiteX3" fmla="*/ 50232 w 1686808"/>
                  <a:gd name="connsiteY3" fmla="*/ 2639804 h 2665753"/>
                  <a:gd name="connsiteX4" fmla="*/ 318656 w 1686808"/>
                  <a:gd name="connsiteY4" fmla="*/ 1333547 h 2665753"/>
                  <a:gd name="connsiteX5" fmla="*/ 0 w 1686808"/>
                  <a:gd name="connsiteY5" fmla="*/ 38035 h 2665753"/>
                  <a:gd name="connsiteX0" fmla="*/ 0 w 1686808"/>
                  <a:gd name="connsiteY0" fmla="*/ 38035 h 2665753"/>
                  <a:gd name="connsiteX1" fmla="*/ 411732 w 1686808"/>
                  <a:gd name="connsiteY1" fmla="*/ 2322 h 2665753"/>
                  <a:gd name="connsiteX2" fmla="*/ 685865 w 1686808"/>
                  <a:gd name="connsiteY2" fmla="*/ 42154 h 2665753"/>
                  <a:gd name="connsiteX3" fmla="*/ 876797 w 1686808"/>
                  <a:gd name="connsiteY3" fmla="*/ 117633 h 2665753"/>
                  <a:gd name="connsiteX4" fmla="*/ 1322196 w 1686808"/>
                  <a:gd name="connsiteY4" fmla="*/ 456423 h 2665753"/>
                  <a:gd name="connsiteX5" fmla="*/ 1593338 w 1686808"/>
                  <a:gd name="connsiteY5" fmla="*/ 934185 h 2665753"/>
                  <a:gd name="connsiteX6" fmla="*/ 1669970 w 1686808"/>
                  <a:gd name="connsiteY6" fmla="*/ 1374859 h 2665753"/>
                  <a:gd name="connsiteX7" fmla="*/ 1630550 w 1686808"/>
                  <a:gd name="connsiteY7" fmla="*/ 1715135 h 2665753"/>
                  <a:gd name="connsiteX8" fmla="*/ 1564546 w 1686808"/>
                  <a:gd name="connsiteY8" fmla="*/ 1849523 h 2665753"/>
                  <a:gd name="connsiteX9" fmla="*/ 1469728 w 1686808"/>
                  <a:gd name="connsiteY9" fmla="*/ 2003366 h 2665753"/>
                  <a:gd name="connsiteX10" fmla="*/ 1043413 w 1686808"/>
                  <a:gd name="connsiteY10" fmla="*/ 2357594 h 2665753"/>
                  <a:gd name="connsiteX11" fmla="*/ 679010 w 1686808"/>
                  <a:gd name="connsiteY11" fmla="*/ 2498233 h 2665753"/>
                  <a:gd name="connsiteX12" fmla="*/ 340584 w 1686808"/>
                  <a:gd name="connsiteY12" fmla="*/ 2575804 h 2665753"/>
                  <a:gd name="connsiteX13" fmla="*/ 226 w 1686808"/>
                  <a:gd name="connsiteY13" fmla="*/ 261122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47950 w 1691345"/>
                  <a:gd name="connsiteY10" fmla="*/ 2357594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74265 w 1691345"/>
                  <a:gd name="connsiteY9" fmla="*/ 2003366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569083 w 1691345"/>
                  <a:gd name="connsiteY8" fmla="*/ 1849523 h 2665753"/>
                  <a:gd name="connsiteX9" fmla="*/ 1428590 w 1691345"/>
                  <a:gd name="connsiteY9" fmla="*/ 2063835 h 2665753"/>
                  <a:gd name="connsiteX10" fmla="*/ 1078906 w 1691345"/>
                  <a:gd name="connsiteY10" fmla="*/ 2336163 h 2665753"/>
                  <a:gd name="connsiteX11" fmla="*/ 683547 w 1691345"/>
                  <a:gd name="connsiteY11" fmla="*/ 2498233 h 2665753"/>
                  <a:gd name="connsiteX12" fmla="*/ 345121 w 1691345"/>
                  <a:gd name="connsiteY12" fmla="*/ 2575804 h 2665753"/>
                  <a:gd name="connsiteX13" fmla="*/ 0 w 1691345"/>
                  <a:gd name="connsiteY13" fmla="*/ 2592179 h 2665753"/>
                  <a:gd name="connsiteX0" fmla="*/ 4537 w 1691345"/>
                  <a:gd name="connsiteY0" fmla="*/ 38035 h 2665753"/>
                  <a:gd name="connsiteX1" fmla="*/ 1429126 w 1691345"/>
                  <a:gd name="connsiteY1" fmla="*/ 549292 h 2665753"/>
                  <a:gd name="connsiteX2" fmla="*/ 1459597 w 1691345"/>
                  <a:gd name="connsiteY2" fmla="*/ 2075354 h 2665753"/>
                  <a:gd name="connsiteX3" fmla="*/ 54769 w 1691345"/>
                  <a:gd name="connsiteY3" fmla="*/ 2639804 h 2665753"/>
                  <a:gd name="connsiteX4" fmla="*/ 323193 w 1691345"/>
                  <a:gd name="connsiteY4" fmla="*/ 1333547 h 2665753"/>
                  <a:gd name="connsiteX5" fmla="*/ 4537 w 1691345"/>
                  <a:gd name="connsiteY5" fmla="*/ 38035 h 2665753"/>
                  <a:gd name="connsiteX0" fmla="*/ 4537 w 1691345"/>
                  <a:gd name="connsiteY0" fmla="*/ 38035 h 2665753"/>
                  <a:gd name="connsiteX1" fmla="*/ 416269 w 1691345"/>
                  <a:gd name="connsiteY1" fmla="*/ 2322 h 2665753"/>
                  <a:gd name="connsiteX2" fmla="*/ 690402 w 1691345"/>
                  <a:gd name="connsiteY2" fmla="*/ 42154 h 2665753"/>
                  <a:gd name="connsiteX3" fmla="*/ 881334 w 1691345"/>
                  <a:gd name="connsiteY3" fmla="*/ 117633 h 2665753"/>
                  <a:gd name="connsiteX4" fmla="*/ 1326733 w 1691345"/>
                  <a:gd name="connsiteY4" fmla="*/ 456423 h 2665753"/>
                  <a:gd name="connsiteX5" fmla="*/ 1597875 w 1691345"/>
                  <a:gd name="connsiteY5" fmla="*/ 934185 h 2665753"/>
                  <a:gd name="connsiteX6" fmla="*/ 1674507 w 1691345"/>
                  <a:gd name="connsiteY6" fmla="*/ 1374859 h 2665753"/>
                  <a:gd name="connsiteX7" fmla="*/ 1635087 w 1691345"/>
                  <a:gd name="connsiteY7" fmla="*/ 1715135 h 2665753"/>
                  <a:gd name="connsiteX8" fmla="*/ 1428590 w 1691345"/>
                  <a:gd name="connsiteY8" fmla="*/ 2063835 h 2665753"/>
                  <a:gd name="connsiteX9" fmla="*/ 1078906 w 1691345"/>
                  <a:gd name="connsiteY9" fmla="*/ 2336163 h 2665753"/>
                  <a:gd name="connsiteX10" fmla="*/ 683547 w 1691345"/>
                  <a:gd name="connsiteY10" fmla="*/ 2498233 h 2665753"/>
                  <a:gd name="connsiteX11" fmla="*/ 345121 w 1691345"/>
                  <a:gd name="connsiteY11" fmla="*/ 2575804 h 2665753"/>
                  <a:gd name="connsiteX12" fmla="*/ 0 w 1691345"/>
                  <a:gd name="connsiteY12" fmla="*/ 2592179 h 2665753"/>
                  <a:gd name="connsiteX0" fmla="*/ 6918 w 1693726"/>
                  <a:gd name="connsiteY0" fmla="*/ 38035 h 2665753"/>
                  <a:gd name="connsiteX1" fmla="*/ 1431507 w 1693726"/>
                  <a:gd name="connsiteY1" fmla="*/ 549292 h 2665753"/>
                  <a:gd name="connsiteX2" fmla="*/ 1461978 w 1693726"/>
                  <a:gd name="connsiteY2" fmla="*/ 2075354 h 2665753"/>
                  <a:gd name="connsiteX3" fmla="*/ 57150 w 1693726"/>
                  <a:gd name="connsiteY3" fmla="*/ 2639804 h 2665753"/>
                  <a:gd name="connsiteX4" fmla="*/ 325574 w 1693726"/>
                  <a:gd name="connsiteY4" fmla="*/ 1333547 h 2665753"/>
                  <a:gd name="connsiteX5" fmla="*/ 6918 w 1693726"/>
                  <a:gd name="connsiteY5" fmla="*/ 38035 h 2665753"/>
                  <a:gd name="connsiteX0" fmla="*/ 6918 w 1693726"/>
                  <a:gd name="connsiteY0" fmla="*/ 38035 h 2665753"/>
                  <a:gd name="connsiteX1" fmla="*/ 418650 w 1693726"/>
                  <a:gd name="connsiteY1" fmla="*/ 2322 h 2665753"/>
                  <a:gd name="connsiteX2" fmla="*/ 692783 w 1693726"/>
                  <a:gd name="connsiteY2" fmla="*/ 42154 h 2665753"/>
                  <a:gd name="connsiteX3" fmla="*/ 883715 w 1693726"/>
                  <a:gd name="connsiteY3" fmla="*/ 117633 h 2665753"/>
                  <a:gd name="connsiteX4" fmla="*/ 1329114 w 1693726"/>
                  <a:gd name="connsiteY4" fmla="*/ 456423 h 2665753"/>
                  <a:gd name="connsiteX5" fmla="*/ 1600256 w 1693726"/>
                  <a:gd name="connsiteY5" fmla="*/ 934185 h 2665753"/>
                  <a:gd name="connsiteX6" fmla="*/ 1676888 w 1693726"/>
                  <a:gd name="connsiteY6" fmla="*/ 1374859 h 2665753"/>
                  <a:gd name="connsiteX7" fmla="*/ 1637468 w 1693726"/>
                  <a:gd name="connsiteY7" fmla="*/ 1715135 h 2665753"/>
                  <a:gd name="connsiteX8" fmla="*/ 1430971 w 1693726"/>
                  <a:gd name="connsiteY8" fmla="*/ 2063835 h 2665753"/>
                  <a:gd name="connsiteX9" fmla="*/ 1081287 w 1693726"/>
                  <a:gd name="connsiteY9" fmla="*/ 2336163 h 2665753"/>
                  <a:gd name="connsiteX10" fmla="*/ 685928 w 1693726"/>
                  <a:gd name="connsiteY10" fmla="*/ 2498233 h 2665753"/>
                  <a:gd name="connsiteX11" fmla="*/ 347502 w 1693726"/>
                  <a:gd name="connsiteY11" fmla="*/ 2575804 h 2665753"/>
                  <a:gd name="connsiteX12" fmla="*/ 0 w 1693726"/>
                  <a:gd name="connsiteY12" fmla="*/ 2601704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0255 w 1727063"/>
                  <a:gd name="connsiteY0" fmla="*/ 38035 h 2665753"/>
                  <a:gd name="connsiteX1" fmla="*/ 1464844 w 1727063"/>
                  <a:gd name="connsiteY1" fmla="*/ 549292 h 2665753"/>
                  <a:gd name="connsiteX2" fmla="*/ 1495315 w 1727063"/>
                  <a:gd name="connsiteY2" fmla="*/ 2075354 h 2665753"/>
                  <a:gd name="connsiteX3" fmla="*/ 90487 w 1727063"/>
                  <a:gd name="connsiteY3" fmla="*/ 2639804 h 2665753"/>
                  <a:gd name="connsiteX4" fmla="*/ 358911 w 1727063"/>
                  <a:gd name="connsiteY4" fmla="*/ 1333547 h 2665753"/>
                  <a:gd name="connsiteX5" fmla="*/ 40255 w 1727063"/>
                  <a:gd name="connsiteY5" fmla="*/ 38035 h 2665753"/>
                  <a:gd name="connsiteX0" fmla="*/ 40255 w 1727063"/>
                  <a:gd name="connsiteY0" fmla="*/ 38035 h 2665753"/>
                  <a:gd name="connsiteX1" fmla="*/ 451987 w 1727063"/>
                  <a:gd name="connsiteY1" fmla="*/ 2322 h 2665753"/>
                  <a:gd name="connsiteX2" fmla="*/ 726120 w 1727063"/>
                  <a:gd name="connsiteY2" fmla="*/ 42154 h 2665753"/>
                  <a:gd name="connsiteX3" fmla="*/ 917052 w 1727063"/>
                  <a:gd name="connsiteY3" fmla="*/ 117633 h 2665753"/>
                  <a:gd name="connsiteX4" fmla="*/ 1362451 w 1727063"/>
                  <a:gd name="connsiteY4" fmla="*/ 456423 h 2665753"/>
                  <a:gd name="connsiteX5" fmla="*/ 1633593 w 1727063"/>
                  <a:gd name="connsiteY5" fmla="*/ 934185 h 2665753"/>
                  <a:gd name="connsiteX6" fmla="*/ 1710225 w 1727063"/>
                  <a:gd name="connsiteY6" fmla="*/ 1374859 h 2665753"/>
                  <a:gd name="connsiteX7" fmla="*/ 1670805 w 1727063"/>
                  <a:gd name="connsiteY7" fmla="*/ 1715135 h 2665753"/>
                  <a:gd name="connsiteX8" fmla="*/ 1464308 w 1727063"/>
                  <a:gd name="connsiteY8" fmla="*/ 2063835 h 2665753"/>
                  <a:gd name="connsiteX9" fmla="*/ 1114624 w 1727063"/>
                  <a:gd name="connsiteY9" fmla="*/ 2336163 h 2665753"/>
                  <a:gd name="connsiteX10" fmla="*/ 719265 w 1727063"/>
                  <a:gd name="connsiteY10" fmla="*/ 2498233 h 2665753"/>
                  <a:gd name="connsiteX11" fmla="*/ 380839 w 1727063"/>
                  <a:gd name="connsiteY11" fmla="*/ 2575804 h 2665753"/>
                  <a:gd name="connsiteX12" fmla="*/ 0 w 1727063"/>
                  <a:gd name="connsiteY12" fmla="*/ 2599323 h 2665753"/>
                  <a:gd name="connsiteX0" fmla="*/ 4536 w 1691344"/>
                  <a:gd name="connsiteY0" fmla="*/ 38035 h 2665753"/>
                  <a:gd name="connsiteX1" fmla="*/ 1429125 w 1691344"/>
                  <a:gd name="connsiteY1" fmla="*/ 549292 h 2665753"/>
                  <a:gd name="connsiteX2" fmla="*/ 1459596 w 1691344"/>
                  <a:gd name="connsiteY2" fmla="*/ 2075354 h 2665753"/>
                  <a:gd name="connsiteX3" fmla="*/ 54768 w 1691344"/>
                  <a:gd name="connsiteY3" fmla="*/ 2639804 h 2665753"/>
                  <a:gd name="connsiteX4" fmla="*/ 323192 w 1691344"/>
                  <a:gd name="connsiteY4" fmla="*/ 1333547 h 2665753"/>
                  <a:gd name="connsiteX5" fmla="*/ 4536 w 1691344"/>
                  <a:gd name="connsiteY5" fmla="*/ 38035 h 2665753"/>
                  <a:gd name="connsiteX0" fmla="*/ 4536 w 1691344"/>
                  <a:gd name="connsiteY0" fmla="*/ 38035 h 2665753"/>
                  <a:gd name="connsiteX1" fmla="*/ 416268 w 1691344"/>
                  <a:gd name="connsiteY1" fmla="*/ 2322 h 2665753"/>
                  <a:gd name="connsiteX2" fmla="*/ 690401 w 1691344"/>
                  <a:gd name="connsiteY2" fmla="*/ 42154 h 2665753"/>
                  <a:gd name="connsiteX3" fmla="*/ 881333 w 1691344"/>
                  <a:gd name="connsiteY3" fmla="*/ 117633 h 2665753"/>
                  <a:gd name="connsiteX4" fmla="*/ 1326732 w 1691344"/>
                  <a:gd name="connsiteY4" fmla="*/ 456423 h 2665753"/>
                  <a:gd name="connsiteX5" fmla="*/ 1597874 w 1691344"/>
                  <a:gd name="connsiteY5" fmla="*/ 934185 h 2665753"/>
                  <a:gd name="connsiteX6" fmla="*/ 1674506 w 1691344"/>
                  <a:gd name="connsiteY6" fmla="*/ 1374859 h 2665753"/>
                  <a:gd name="connsiteX7" fmla="*/ 1635086 w 1691344"/>
                  <a:gd name="connsiteY7" fmla="*/ 1715135 h 2665753"/>
                  <a:gd name="connsiteX8" fmla="*/ 1428589 w 1691344"/>
                  <a:gd name="connsiteY8" fmla="*/ 2063835 h 2665753"/>
                  <a:gd name="connsiteX9" fmla="*/ 1078905 w 1691344"/>
                  <a:gd name="connsiteY9" fmla="*/ 2336163 h 2665753"/>
                  <a:gd name="connsiteX10" fmla="*/ 683546 w 1691344"/>
                  <a:gd name="connsiteY10" fmla="*/ 2498233 h 2665753"/>
                  <a:gd name="connsiteX11" fmla="*/ 345120 w 1691344"/>
                  <a:gd name="connsiteY11" fmla="*/ 2575804 h 2665753"/>
                  <a:gd name="connsiteX12" fmla="*/ 0 w 1691344"/>
                  <a:gd name="connsiteY12" fmla="*/ 2599323 h 2665753"/>
                  <a:gd name="connsiteX0" fmla="*/ 11680 w 1698488"/>
                  <a:gd name="connsiteY0" fmla="*/ 38035 h 2665753"/>
                  <a:gd name="connsiteX1" fmla="*/ 1436269 w 1698488"/>
                  <a:gd name="connsiteY1" fmla="*/ 549292 h 2665753"/>
                  <a:gd name="connsiteX2" fmla="*/ 1466740 w 1698488"/>
                  <a:gd name="connsiteY2" fmla="*/ 2075354 h 2665753"/>
                  <a:gd name="connsiteX3" fmla="*/ 61912 w 1698488"/>
                  <a:gd name="connsiteY3" fmla="*/ 2639804 h 2665753"/>
                  <a:gd name="connsiteX4" fmla="*/ 330336 w 1698488"/>
                  <a:gd name="connsiteY4" fmla="*/ 1333547 h 2665753"/>
                  <a:gd name="connsiteX5" fmla="*/ 11680 w 1698488"/>
                  <a:gd name="connsiteY5" fmla="*/ 38035 h 2665753"/>
                  <a:gd name="connsiteX0" fmla="*/ 11680 w 1698488"/>
                  <a:gd name="connsiteY0" fmla="*/ 38035 h 2665753"/>
                  <a:gd name="connsiteX1" fmla="*/ 423412 w 1698488"/>
                  <a:gd name="connsiteY1" fmla="*/ 2322 h 2665753"/>
                  <a:gd name="connsiteX2" fmla="*/ 697545 w 1698488"/>
                  <a:gd name="connsiteY2" fmla="*/ 42154 h 2665753"/>
                  <a:gd name="connsiteX3" fmla="*/ 888477 w 1698488"/>
                  <a:gd name="connsiteY3" fmla="*/ 117633 h 2665753"/>
                  <a:gd name="connsiteX4" fmla="*/ 1333876 w 1698488"/>
                  <a:gd name="connsiteY4" fmla="*/ 456423 h 2665753"/>
                  <a:gd name="connsiteX5" fmla="*/ 1605018 w 1698488"/>
                  <a:gd name="connsiteY5" fmla="*/ 934185 h 2665753"/>
                  <a:gd name="connsiteX6" fmla="*/ 1681650 w 1698488"/>
                  <a:gd name="connsiteY6" fmla="*/ 1374859 h 2665753"/>
                  <a:gd name="connsiteX7" fmla="*/ 1642230 w 1698488"/>
                  <a:gd name="connsiteY7" fmla="*/ 1715135 h 2665753"/>
                  <a:gd name="connsiteX8" fmla="*/ 1435733 w 1698488"/>
                  <a:gd name="connsiteY8" fmla="*/ 2063835 h 2665753"/>
                  <a:gd name="connsiteX9" fmla="*/ 1086049 w 1698488"/>
                  <a:gd name="connsiteY9" fmla="*/ 2336163 h 2665753"/>
                  <a:gd name="connsiteX10" fmla="*/ 690690 w 1698488"/>
                  <a:gd name="connsiteY10" fmla="*/ 2498233 h 2665753"/>
                  <a:gd name="connsiteX11" fmla="*/ 352264 w 1698488"/>
                  <a:gd name="connsiteY11" fmla="*/ 2575804 h 2665753"/>
                  <a:gd name="connsiteX12" fmla="*/ 0 w 1698488"/>
                  <a:gd name="connsiteY12" fmla="*/ 2594561 h 266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98488" h="2665753" stroke="0" extrusionOk="0">
                    <a:moveTo>
                      <a:pt x="11680" y="38035"/>
                    </a:moveTo>
                    <a:cubicBezTo>
                      <a:pt x="549004" y="-87266"/>
                      <a:pt x="1110993" y="114421"/>
                      <a:pt x="1436269" y="549292"/>
                    </a:cubicBezTo>
                    <a:cubicBezTo>
                      <a:pt x="1774385" y="1001329"/>
                      <a:pt x="1786556" y="1610862"/>
                      <a:pt x="1466740" y="2075354"/>
                    </a:cubicBezTo>
                    <a:cubicBezTo>
                      <a:pt x="1158713" y="2522724"/>
                      <a:pt x="604321" y="2745475"/>
                      <a:pt x="61912" y="2639804"/>
                    </a:cubicBezTo>
                    <a:lnTo>
                      <a:pt x="330336" y="1333547"/>
                    </a:lnTo>
                    <a:lnTo>
                      <a:pt x="11680" y="38035"/>
                    </a:lnTo>
                    <a:close/>
                  </a:path>
                  <a:path w="1698488" h="2665753" fill="none">
                    <a:moveTo>
                      <a:pt x="11680" y="38035"/>
                    </a:moveTo>
                    <a:cubicBezTo>
                      <a:pt x="69526" y="42859"/>
                      <a:pt x="282439" y="-11738"/>
                      <a:pt x="423412" y="2322"/>
                    </a:cubicBezTo>
                    <a:cubicBezTo>
                      <a:pt x="494464" y="-3738"/>
                      <a:pt x="625194" y="22142"/>
                      <a:pt x="697545" y="42154"/>
                    </a:cubicBezTo>
                    <a:cubicBezTo>
                      <a:pt x="769897" y="62166"/>
                      <a:pt x="739163" y="41841"/>
                      <a:pt x="888477" y="117633"/>
                    </a:cubicBezTo>
                    <a:cubicBezTo>
                      <a:pt x="1037791" y="193425"/>
                      <a:pt x="1214452" y="320331"/>
                      <a:pt x="1333876" y="456423"/>
                    </a:cubicBezTo>
                    <a:cubicBezTo>
                      <a:pt x="1453300" y="592515"/>
                      <a:pt x="1562931" y="814450"/>
                      <a:pt x="1605018" y="934185"/>
                    </a:cubicBezTo>
                    <a:cubicBezTo>
                      <a:pt x="1647105" y="1053920"/>
                      <a:pt x="1697107" y="1152505"/>
                      <a:pt x="1681650" y="1374859"/>
                    </a:cubicBezTo>
                    <a:cubicBezTo>
                      <a:pt x="1666193" y="1597213"/>
                      <a:pt x="1683216" y="1600306"/>
                      <a:pt x="1642230" y="1715135"/>
                    </a:cubicBezTo>
                    <a:cubicBezTo>
                      <a:pt x="1601244" y="1829964"/>
                      <a:pt x="1528430" y="1960330"/>
                      <a:pt x="1435733" y="2063835"/>
                    </a:cubicBezTo>
                    <a:cubicBezTo>
                      <a:pt x="1343036" y="2167340"/>
                      <a:pt x="1204270" y="2258604"/>
                      <a:pt x="1086049" y="2336163"/>
                    </a:cubicBezTo>
                    <a:cubicBezTo>
                      <a:pt x="967828" y="2413722"/>
                      <a:pt x="811797" y="2464246"/>
                      <a:pt x="690690" y="2498233"/>
                    </a:cubicBezTo>
                    <a:cubicBezTo>
                      <a:pt x="569583" y="2532220"/>
                      <a:pt x="465395" y="2556971"/>
                      <a:pt x="352264" y="2575804"/>
                    </a:cubicBezTo>
                    <a:cubicBezTo>
                      <a:pt x="239133" y="2594637"/>
                      <a:pt x="57519" y="2598182"/>
                      <a:pt x="0" y="2594561"/>
                    </a:cubicBezTo>
                  </a:path>
                </a:pathLst>
              </a:custGeom>
              <a:solidFill>
                <a:schemeClr val="bg1">
                  <a:alpha val="0"/>
                </a:schemeClr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Connecteur droit 63"/>
              <p:cNvCxnSpPr/>
              <p:nvPr/>
            </p:nvCxnSpPr>
            <p:spPr bwMode="auto">
              <a:xfrm flipH="1">
                <a:off x="4939335" y="5085184"/>
                <a:ext cx="749631" cy="0"/>
              </a:xfrm>
              <a:prstGeom prst="line">
                <a:avLst/>
              </a:prstGeom>
              <a:solidFill>
                <a:srgbClr val="00B8FF"/>
              </a:solidFill>
              <a:ln w="22225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59" name="Connecteur droit 58"/>
            <p:cNvCxnSpPr/>
            <p:nvPr/>
          </p:nvCxnSpPr>
          <p:spPr bwMode="auto">
            <a:xfrm flipH="1">
              <a:off x="4939336" y="2233176"/>
              <a:ext cx="1" cy="321204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Connecteur droit 59"/>
            <p:cNvCxnSpPr/>
            <p:nvPr/>
          </p:nvCxnSpPr>
          <p:spPr bwMode="auto">
            <a:xfrm>
              <a:off x="2129697" y="3758538"/>
              <a:ext cx="280101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24" y="3778463"/>
            <a:ext cx="1319440" cy="116579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121" y="3045620"/>
            <a:ext cx="823989" cy="72803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200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161" y="3089466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Ellipse 50"/>
          <p:cNvSpPr/>
          <p:nvPr/>
        </p:nvSpPr>
        <p:spPr bwMode="auto">
          <a:xfrm>
            <a:off x="971600" y="331622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825" y="3374158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133664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82" y="4315948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Ellipse 1"/>
          <p:cNvSpPr/>
          <p:nvPr/>
        </p:nvSpPr>
        <p:spPr bwMode="auto">
          <a:xfrm>
            <a:off x="1682711" y="2730887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76" y="2922633"/>
            <a:ext cx="55563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" name="Ellipse 110"/>
          <p:cNvSpPr/>
          <p:nvPr/>
        </p:nvSpPr>
        <p:spPr bwMode="auto">
          <a:xfrm>
            <a:off x="2216887" y="285392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3" name="Ellipse 112"/>
          <p:cNvSpPr/>
          <p:nvPr/>
        </p:nvSpPr>
        <p:spPr bwMode="auto">
          <a:xfrm flipV="1">
            <a:off x="2760127" y="306895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3532850" y="3805631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2" name="Ellipse 91"/>
          <p:cNvSpPr/>
          <p:nvPr/>
        </p:nvSpPr>
        <p:spPr bwMode="auto">
          <a:xfrm>
            <a:off x="3836541" y="4288930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sp>
        <p:nvSpPr>
          <p:cNvPr id="94" name="Ellipse 93"/>
          <p:cNvSpPr/>
          <p:nvPr/>
        </p:nvSpPr>
        <p:spPr bwMode="auto">
          <a:xfrm>
            <a:off x="3836541" y="4914879"/>
            <a:ext cx="45719" cy="45719"/>
          </a:xfrm>
          <a:prstGeom prst="ellipse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effectLst/>
              <a:latin typeface="Arial" charset="0"/>
            </a:endParaRPr>
          </a:p>
        </p:txBody>
      </p:sp>
      <p:grpSp>
        <p:nvGrpSpPr>
          <p:cNvPr id="112" name="Groupe 111"/>
          <p:cNvGrpSpPr/>
          <p:nvPr/>
        </p:nvGrpSpPr>
        <p:grpSpPr>
          <a:xfrm>
            <a:off x="464025" y="971435"/>
            <a:ext cx="320945" cy="730365"/>
            <a:chOff x="464025" y="971435"/>
            <a:chExt cx="320945" cy="730365"/>
          </a:xfrm>
        </p:grpSpPr>
        <p:sp>
          <p:nvSpPr>
            <p:cNvPr id="114" name="Étoile à 4 branches 113"/>
            <p:cNvSpPr/>
            <p:nvPr/>
          </p:nvSpPr>
          <p:spPr bwMode="auto">
            <a:xfrm>
              <a:off x="464025" y="1340767"/>
              <a:ext cx="320945" cy="361033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518571" y="97143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sp>
        <p:nvSpPr>
          <p:cNvPr id="117" name="Organigramme : Ou 116"/>
          <p:cNvSpPr/>
          <p:nvPr/>
        </p:nvSpPr>
        <p:spPr bwMode="auto">
          <a:xfrm>
            <a:off x="873250" y="4869160"/>
            <a:ext cx="107900" cy="108592"/>
          </a:xfrm>
          <a:prstGeom prst="flowChar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18" name="ZoneTexte 117"/>
          <p:cNvSpPr txBox="1"/>
          <p:nvPr/>
        </p:nvSpPr>
        <p:spPr>
          <a:xfrm>
            <a:off x="735432" y="4977752"/>
            <a:ext cx="1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19" name="ZoneTexte 118"/>
          <p:cNvSpPr txBox="1"/>
          <p:nvPr/>
        </p:nvSpPr>
        <p:spPr>
          <a:xfrm>
            <a:off x="5220072" y="1029954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3° étape:</a:t>
            </a:r>
          </a:p>
          <a:p>
            <a:endParaRPr lang="fr-FR" sz="2000" dirty="0"/>
          </a:p>
          <a:p>
            <a:r>
              <a:rPr lang="fr-FR" sz="2000" dirty="0" smtClean="0"/>
              <a:t>Nouvelle </a:t>
            </a:r>
            <a:r>
              <a:rPr lang="fr-FR" sz="2000" dirty="0" smtClean="0"/>
              <a:t>isochrone.</a:t>
            </a:r>
          </a:p>
          <a:p>
            <a:endParaRPr lang="fr-FR" sz="2000" dirty="0"/>
          </a:p>
          <a:p>
            <a:r>
              <a:rPr lang="fr-FR" sz="2000" dirty="0" smtClean="0"/>
              <a:t>Chemins permettant de « descendre</a:t>
            </a:r>
            <a:r>
              <a:rPr lang="fr-FR" sz="2000" dirty="0" smtClean="0"/>
              <a:t> » de l’arrivée vers le départ.</a:t>
            </a:r>
            <a:endParaRPr lang="fr-FR" sz="2000" dirty="0" smtClean="0"/>
          </a:p>
          <a:p>
            <a:endParaRPr lang="fr-FR" sz="2000" dirty="0"/>
          </a:p>
        </p:txBody>
      </p:sp>
      <p:pic>
        <p:nvPicPr>
          <p:cNvPr id="120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1288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e 114"/>
          <p:cNvGrpSpPr/>
          <p:nvPr/>
        </p:nvGrpSpPr>
        <p:grpSpPr>
          <a:xfrm>
            <a:off x="451528" y="3068960"/>
            <a:ext cx="3330673" cy="2914343"/>
            <a:chOff x="451528" y="3068960"/>
            <a:chExt cx="3330673" cy="2914343"/>
          </a:xfrm>
        </p:grpSpPr>
        <p:sp>
          <p:nvSpPr>
            <p:cNvPr id="116" name="Arc 18"/>
            <p:cNvSpPr/>
            <p:nvPr/>
          </p:nvSpPr>
          <p:spPr bwMode="auto">
            <a:xfrm>
              <a:off x="451528" y="3068960"/>
              <a:ext cx="2940779" cy="2914343"/>
            </a:xfrm>
            <a:custGeom>
              <a:avLst/>
              <a:gdLst>
                <a:gd name="connsiteX0" fmla="*/ 359785 w 3888432"/>
                <a:gd name="connsiteY0" fmla="*/ 499566 h 2376264"/>
                <a:gd name="connsiteX1" fmla="*/ 2408654 w 3888432"/>
                <a:gd name="connsiteY1" fmla="*/ 34398 h 2376264"/>
                <a:gd name="connsiteX2" fmla="*/ 3605885 w 3888432"/>
                <a:gd name="connsiteY2" fmla="*/ 1804971 h 2376264"/>
                <a:gd name="connsiteX3" fmla="*/ 1548131 w 3888432"/>
                <a:gd name="connsiteY3" fmla="*/ 2351347 h 2376264"/>
                <a:gd name="connsiteX4" fmla="*/ 1944216 w 3888432"/>
                <a:gd name="connsiteY4" fmla="*/ 1188132 h 2376264"/>
                <a:gd name="connsiteX5" fmla="*/ 359785 w 3888432"/>
                <a:gd name="connsiteY5" fmla="*/ 499566 h 2376264"/>
                <a:gd name="connsiteX0" fmla="*/ 359785 w 3888432"/>
                <a:gd name="connsiteY0" fmla="*/ 499566 h 2376264"/>
                <a:gd name="connsiteX1" fmla="*/ 2408654 w 3888432"/>
                <a:gd name="connsiteY1" fmla="*/ 34398 h 2376264"/>
                <a:gd name="connsiteX2" fmla="*/ 3605885 w 3888432"/>
                <a:gd name="connsiteY2" fmla="*/ 1804971 h 2376264"/>
                <a:gd name="connsiteX3" fmla="*/ 1548131 w 3888432"/>
                <a:gd name="connsiteY3" fmla="*/ 2351347 h 2376264"/>
                <a:gd name="connsiteX0" fmla="*/ 0 w 3653066"/>
                <a:gd name="connsiteY0" fmla="*/ 524152 h 2400918"/>
                <a:gd name="connsiteX1" fmla="*/ 2048869 w 3653066"/>
                <a:gd name="connsiteY1" fmla="*/ 58984 h 2400918"/>
                <a:gd name="connsiteX2" fmla="*/ 3246100 w 3653066"/>
                <a:gd name="connsiteY2" fmla="*/ 1829557 h 2400918"/>
                <a:gd name="connsiteX3" fmla="*/ 1188346 w 3653066"/>
                <a:gd name="connsiteY3" fmla="*/ 2375933 h 2400918"/>
                <a:gd name="connsiteX4" fmla="*/ 1584431 w 3653066"/>
                <a:gd name="connsiteY4" fmla="*/ 1212718 h 2400918"/>
                <a:gd name="connsiteX5" fmla="*/ 0 w 3653066"/>
                <a:gd name="connsiteY5" fmla="*/ 524152 h 2400918"/>
                <a:gd name="connsiteX0" fmla="*/ 0 w 3653066"/>
                <a:gd name="connsiteY0" fmla="*/ 524152 h 2400918"/>
                <a:gd name="connsiteX1" fmla="*/ 2048869 w 3653066"/>
                <a:gd name="connsiteY1" fmla="*/ 58984 h 2400918"/>
                <a:gd name="connsiteX2" fmla="*/ 3481770 w 3653066"/>
                <a:gd name="connsiteY2" fmla="*/ 1593887 h 2400918"/>
                <a:gd name="connsiteX3" fmla="*/ 1188346 w 3653066"/>
                <a:gd name="connsiteY3" fmla="*/ 2375933 h 2400918"/>
                <a:gd name="connsiteX0" fmla="*/ 0 w 3529924"/>
                <a:gd name="connsiteY0" fmla="*/ 524152 h 2624867"/>
                <a:gd name="connsiteX1" fmla="*/ 2048869 w 3529924"/>
                <a:gd name="connsiteY1" fmla="*/ 58984 h 2624867"/>
                <a:gd name="connsiteX2" fmla="*/ 3246100 w 3529924"/>
                <a:gd name="connsiteY2" fmla="*/ 1829557 h 2624867"/>
                <a:gd name="connsiteX3" fmla="*/ 1188346 w 3529924"/>
                <a:gd name="connsiteY3" fmla="*/ 2375933 h 2624867"/>
                <a:gd name="connsiteX4" fmla="*/ 1584431 w 3529924"/>
                <a:gd name="connsiteY4" fmla="*/ 1212718 h 2624867"/>
                <a:gd name="connsiteX5" fmla="*/ 0 w 3529924"/>
                <a:gd name="connsiteY5" fmla="*/ 524152 h 2624867"/>
                <a:gd name="connsiteX0" fmla="*/ 0 w 3529924"/>
                <a:gd name="connsiteY0" fmla="*/ 524152 h 2624867"/>
                <a:gd name="connsiteX1" fmla="*/ 2048869 w 3529924"/>
                <a:gd name="connsiteY1" fmla="*/ 58984 h 2624867"/>
                <a:gd name="connsiteX2" fmla="*/ 3481770 w 3529924"/>
                <a:gd name="connsiteY2" fmla="*/ 1593887 h 2624867"/>
                <a:gd name="connsiteX3" fmla="*/ 2708834 w 3529924"/>
                <a:gd name="connsiteY3" fmla="*/ 2597054 h 2624867"/>
                <a:gd name="connsiteX4" fmla="*/ 1188346 w 3529924"/>
                <a:gd name="connsiteY4" fmla="*/ 2375933 h 2624867"/>
                <a:gd name="connsiteX0" fmla="*/ 0 w 3822475"/>
                <a:gd name="connsiteY0" fmla="*/ 520332 h 2621047"/>
                <a:gd name="connsiteX1" fmla="*/ 2048869 w 3822475"/>
                <a:gd name="connsiteY1" fmla="*/ 55164 h 2621047"/>
                <a:gd name="connsiteX2" fmla="*/ 3246100 w 3822475"/>
                <a:gd name="connsiteY2" fmla="*/ 1825737 h 2621047"/>
                <a:gd name="connsiteX3" fmla="*/ 1188346 w 3822475"/>
                <a:gd name="connsiteY3" fmla="*/ 2372113 h 2621047"/>
                <a:gd name="connsiteX4" fmla="*/ 1584431 w 3822475"/>
                <a:gd name="connsiteY4" fmla="*/ 1208898 h 2621047"/>
                <a:gd name="connsiteX5" fmla="*/ 0 w 3822475"/>
                <a:gd name="connsiteY5" fmla="*/ 520332 h 2621047"/>
                <a:gd name="connsiteX0" fmla="*/ 0 w 3822475"/>
                <a:gd name="connsiteY0" fmla="*/ 520332 h 2621047"/>
                <a:gd name="connsiteX1" fmla="*/ 2048869 w 3822475"/>
                <a:gd name="connsiteY1" fmla="*/ 55164 h 2621047"/>
                <a:gd name="connsiteX2" fmla="*/ 3821135 w 3822475"/>
                <a:gd name="connsiteY2" fmla="*/ 1533506 h 2621047"/>
                <a:gd name="connsiteX3" fmla="*/ 2708834 w 3822475"/>
                <a:gd name="connsiteY3" fmla="*/ 2593234 h 2621047"/>
                <a:gd name="connsiteX4" fmla="*/ 1188346 w 3822475"/>
                <a:gd name="connsiteY4" fmla="*/ 2372113 h 2621047"/>
                <a:gd name="connsiteX0" fmla="*/ 0 w 3835661"/>
                <a:gd name="connsiteY0" fmla="*/ 499628 h 2600343"/>
                <a:gd name="connsiteX1" fmla="*/ 2048869 w 3835661"/>
                <a:gd name="connsiteY1" fmla="*/ 34460 h 2600343"/>
                <a:gd name="connsiteX2" fmla="*/ 3246100 w 3835661"/>
                <a:gd name="connsiteY2" fmla="*/ 1805033 h 2600343"/>
                <a:gd name="connsiteX3" fmla="*/ 1188346 w 3835661"/>
                <a:gd name="connsiteY3" fmla="*/ 2351409 h 2600343"/>
                <a:gd name="connsiteX4" fmla="*/ 1584431 w 3835661"/>
                <a:gd name="connsiteY4" fmla="*/ 1188194 h 2600343"/>
                <a:gd name="connsiteX5" fmla="*/ 0 w 3835661"/>
                <a:gd name="connsiteY5" fmla="*/ 499628 h 2600343"/>
                <a:gd name="connsiteX0" fmla="*/ 0 w 3835661"/>
                <a:gd name="connsiteY0" fmla="*/ 499628 h 2600343"/>
                <a:gd name="connsiteX1" fmla="*/ 2048869 w 3835661"/>
                <a:gd name="connsiteY1" fmla="*/ 34460 h 2600343"/>
                <a:gd name="connsiteX2" fmla="*/ 3331003 w 3835661"/>
                <a:gd name="connsiteY2" fmla="*/ 385511 h 2600343"/>
                <a:gd name="connsiteX3" fmla="*/ 3821135 w 3835661"/>
                <a:gd name="connsiteY3" fmla="*/ 1512802 h 2600343"/>
                <a:gd name="connsiteX4" fmla="*/ 2708834 w 3835661"/>
                <a:gd name="connsiteY4" fmla="*/ 2572530 h 2600343"/>
                <a:gd name="connsiteX5" fmla="*/ 1188346 w 3835661"/>
                <a:gd name="connsiteY5" fmla="*/ 2351409 h 2600343"/>
                <a:gd name="connsiteX0" fmla="*/ 0 w 3835661"/>
                <a:gd name="connsiteY0" fmla="*/ 852184 h 2952899"/>
                <a:gd name="connsiteX1" fmla="*/ 2048869 w 3835661"/>
                <a:gd name="connsiteY1" fmla="*/ 387016 h 2952899"/>
                <a:gd name="connsiteX2" fmla="*/ 3246100 w 3835661"/>
                <a:gd name="connsiteY2" fmla="*/ 2157589 h 2952899"/>
                <a:gd name="connsiteX3" fmla="*/ 1188346 w 3835661"/>
                <a:gd name="connsiteY3" fmla="*/ 2703965 h 2952899"/>
                <a:gd name="connsiteX4" fmla="*/ 1584431 w 3835661"/>
                <a:gd name="connsiteY4" fmla="*/ 1540750 h 2952899"/>
                <a:gd name="connsiteX5" fmla="*/ 0 w 3835661"/>
                <a:gd name="connsiteY5" fmla="*/ 852184 h 2952899"/>
                <a:gd name="connsiteX0" fmla="*/ 0 w 3835661"/>
                <a:gd name="connsiteY0" fmla="*/ 852184 h 2952899"/>
                <a:gd name="connsiteX1" fmla="*/ 1954601 w 3835661"/>
                <a:gd name="connsiteY1" fmla="*/ 517 h 2952899"/>
                <a:gd name="connsiteX2" fmla="*/ 3331003 w 3835661"/>
                <a:gd name="connsiteY2" fmla="*/ 738067 h 2952899"/>
                <a:gd name="connsiteX3" fmla="*/ 3821135 w 3835661"/>
                <a:gd name="connsiteY3" fmla="*/ 1865358 h 2952899"/>
                <a:gd name="connsiteX4" fmla="*/ 2708834 w 3835661"/>
                <a:gd name="connsiteY4" fmla="*/ 2925086 h 2952899"/>
                <a:gd name="connsiteX5" fmla="*/ 1188346 w 3835661"/>
                <a:gd name="connsiteY5" fmla="*/ 2703965 h 2952899"/>
                <a:gd name="connsiteX0" fmla="*/ 0 w 3835661"/>
                <a:gd name="connsiteY0" fmla="*/ 852184 h 3194159"/>
                <a:gd name="connsiteX1" fmla="*/ 2048869 w 3835661"/>
                <a:gd name="connsiteY1" fmla="*/ 387016 h 3194159"/>
                <a:gd name="connsiteX2" fmla="*/ 3246100 w 3835661"/>
                <a:gd name="connsiteY2" fmla="*/ 2157589 h 3194159"/>
                <a:gd name="connsiteX3" fmla="*/ 1188346 w 3835661"/>
                <a:gd name="connsiteY3" fmla="*/ 2703965 h 3194159"/>
                <a:gd name="connsiteX4" fmla="*/ 1584431 w 3835661"/>
                <a:gd name="connsiteY4" fmla="*/ 1540750 h 3194159"/>
                <a:gd name="connsiteX5" fmla="*/ 0 w 3835661"/>
                <a:gd name="connsiteY5" fmla="*/ 852184 h 3194159"/>
                <a:gd name="connsiteX0" fmla="*/ 0 w 3835661"/>
                <a:gd name="connsiteY0" fmla="*/ 852184 h 3194159"/>
                <a:gd name="connsiteX1" fmla="*/ 1954601 w 3835661"/>
                <a:gd name="connsiteY1" fmla="*/ 517 h 3194159"/>
                <a:gd name="connsiteX2" fmla="*/ 3331003 w 3835661"/>
                <a:gd name="connsiteY2" fmla="*/ 738067 h 3194159"/>
                <a:gd name="connsiteX3" fmla="*/ 3821135 w 3835661"/>
                <a:gd name="connsiteY3" fmla="*/ 1865358 h 3194159"/>
                <a:gd name="connsiteX4" fmla="*/ 2708834 w 3835661"/>
                <a:gd name="connsiteY4" fmla="*/ 2925086 h 3194159"/>
                <a:gd name="connsiteX5" fmla="*/ 1961344 w 3835661"/>
                <a:gd name="connsiteY5" fmla="*/ 3194159 h 3194159"/>
                <a:gd name="connsiteX0" fmla="*/ 0 w 3835661"/>
                <a:gd name="connsiteY0" fmla="*/ 852184 h 3236931"/>
                <a:gd name="connsiteX1" fmla="*/ 2048869 w 3835661"/>
                <a:gd name="connsiteY1" fmla="*/ 387016 h 3236931"/>
                <a:gd name="connsiteX2" fmla="*/ 3246100 w 3835661"/>
                <a:gd name="connsiteY2" fmla="*/ 2157589 h 3236931"/>
                <a:gd name="connsiteX3" fmla="*/ 1188346 w 3835661"/>
                <a:gd name="connsiteY3" fmla="*/ 2703965 h 3236931"/>
                <a:gd name="connsiteX4" fmla="*/ 1584431 w 3835661"/>
                <a:gd name="connsiteY4" fmla="*/ 1540750 h 3236931"/>
                <a:gd name="connsiteX5" fmla="*/ 0 w 3835661"/>
                <a:gd name="connsiteY5" fmla="*/ 852184 h 3236931"/>
                <a:gd name="connsiteX0" fmla="*/ 0 w 3835661"/>
                <a:gd name="connsiteY0" fmla="*/ 852184 h 3236931"/>
                <a:gd name="connsiteX1" fmla="*/ 1954601 w 3835661"/>
                <a:gd name="connsiteY1" fmla="*/ 517 h 3236931"/>
                <a:gd name="connsiteX2" fmla="*/ 3331003 w 3835661"/>
                <a:gd name="connsiteY2" fmla="*/ 738067 h 3236931"/>
                <a:gd name="connsiteX3" fmla="*/ 3821135 w 3835661"/>
                <a:gd name="connsiteY3" fmla="*/ 1865358 h 3236931"/>
                <a:gd name="connsiteX4" fmla="*/ 2982211 w 3835661"/>
                <a:gd name="connsiteY4" fmla="*/ 3179609 h 3236931"/>
                <a:gd name="connsiteX5" fmla="*/ 1961344 w 3835661"/>
                <a:gd name="connsiteY5" fmla="*/ 3194159 h 3236931"/>
                <a:gd name="connsiteX0" fmla="*/ 0 w 3835661"/>
                <a:gd name="connsiteY0" fmla="*/ 852184 h 3410976"/>
                <a:gd name="connsiteX1" fmla="*/ 2048869 w 3835661"/>
                <a:gd name="connsiteY1" fmla="*/ 387016 h 3410976"/>
                <a:gd name="connsiteX2" fmla="*/ 3246100 w 3835661"/>
                <a:gd name="connsiteY2" fmla="*/ 2157589 h 3410976"/>
                <a:gd name="connsiteX3" fmla="*/ 1188346 w 3835661"/>
                <a:gd name="connsiteY3" fmla="*/ 2703965 h 3410976"/>
                <a:gd name="connsiteX4" fmla="*/ 1584431 w 3835661"/>
                <a:gd name="connsiteY4" fmla="*/ 1540750 h 3410976"/>
                <a:gd name="connsiteX5" fmla="*/ 0 w 3835661"/>
                <a:gd name="connsiteY5" fmla="*/ 852184 h 3410976"/>
                <a:gd name="connsiteX0" fmla="*/ 0 w 3835661"/>
                <a:gd name="connsiteY0" fmla="*/ 852184 h 3410976"/>
                <a:gd name="connsiteX1" fmla="*/ 1954601 w 3835661"/>
                <a:gd name="connsiteY1" fmla="*/ 517 h 3410976"/>
                <a:gd name="connsiteX2" fmla="*/ 3331003 w 3835661"/>
                <a:gd name="connsiteY2" fmla="*/ 738067 h 3410976"/>
                <a:gd name="connsiteX3" fmla="*/ 3821135 w 3835661"/>
                <a:gd name="connsiteY3" fmla="*/ 1865358 h 3410976"/>
                <a:gd name="connsiteX4" fmla="*/ 2982211 w 3835661"/>
                <a:gd name="connsiteY4" fmla="*/ 3179609 h 3410976"/>
                <a:gd name="connsiteX5" fmla="*/ 2404404 w 3835661"/>
                <a:gd name="connsiteY5" fmla="*/ 3410976 h 3410976"/>
                <a:gd name="connsiteX0" fmla="*/ 0 w 3835661"/>
                <a:gd name="connsiteY0" fmla="*/ 852184 h 3410976"/>
                <a:gd name="connsiteX1" fmla="*/ 2048869 w 3835661"/>
                <a:gd name="connsiteY1" fmla="*/ 387016 h 3410976"/>
                <a:gd name="connsiteX2" fmla="*/ 3246100 w 3835661"/>
                <a:gd name="connsiteY2" fmla="*/ 2157589 h 3410976"/>
                <a:gd name="connsiteX3" fmla="*/ 1188346 w 3835661"/>
                <a:gd name="connsiteY3" fmla="*/ 2703965 h 3410976"/>
                <a:gd name="connsiteX4" fmla="*/ 1584431 w 3835661"/>
                <a:gd name="connsiteY4" fmla="*/ 1540750 h 3410976"/>
                <a:gd name="connsiteX5" fmla="*/ 0 w 3835661"/>
                <a:gd name="connsiteY5" fmla="*/ 852184 h 3410976"/>
                <a:gd name="connsiteX0" fmla="*/ 0 w 3835661"/>
                <a:gd name="connsiteY0" fmla="*/ 852184 h 3410976"/>
                <a:gd name="connsiteX1" fmla="*/ 1954601 w 3835661"/>
                <a:gd name="connsiteY1" fmla="*/ 517 h 3410976"/>
                <a:gd name="connsiteX2" fmla="*/ 3331003 w 3835661"/>
                <a:gd name="connsiteY2" fmla="*/ 738067 h 3410976"/>
                <a:gd name="connsiteX3" fmla="*/ 3821135 w 3835661"/>
                <a:gd name="connsiteY3" fmla="*/ 1865358 h 3410976"/>
                <a:gd name="connsiteX4" fmla="*/ 3538393 w 3835661"/>
                <a:gd name="connsiteY4" fmla="*/ 2868524 h 3410976"/>
                <a:gd name="connsiteX5" fmla="*/ 2404404 w 3835661"/>
                <a:gd name="connsiteY5" fmla="*/ 3410976 h 3410976"/>
                <a:gd name="connsiteX0" fmla="*/ 0 w 3835661"/>
                <a:gd name="connsiteY0" fmla="*/ 852184 h 3410976"/>
                <a:gd name="connsiteX1" fmla="*/ 2048869 w 3835661"/>
                <a:gd name="connsiteY1" fmla="*/ 387016 h 3410976"/>
                <a:gd name="connsiteX2" fmla="*/ 3246100 w 3835661"/>
                <a:gd name="connsiteY2" fmla="*/ 2157589 h 3410976"/>
                <a:gd name="connsiteX3" fmla="*/ 1188346 w 3835661"/>
                <a:gd name="connsiteY3" fmla="*/ 2703965 h 3410976"/>
                <a:gd name="connsiteX4" fmla="*/ 1584431 w 3835661"/>
                <a:gd name="connsiteY4" fmla="*/ 1540750 h 3410976"/>
                <a:gd name="connsiteX5" fmla="*/ 0 w 3835661"/>
                <a:gd name="connsiteY5" fmla="*/ 852184 h 3410976"/>
                <a:gd name="connsiteX0" fmla="*/ 0 w 3835661"/>
                <a:gd name="connsiteY0" fmla="*/ 852184 h 3410976"/>
                <a:gd name="connsiteX1" fmla="*/ 1954601 w 3835661"/>
                <a:gd name="connsiteY1" fmla="*/ 517 h 3410976"/>
                <a:gd name="connsiteX2" fmla="*/ 3331003 w 3835661"/>
                <a:gd name="connsiteY2" fmla="*/ 738067 h 3410976"/>
                <a:gd name="connsiteX3" fmla="*/ 3821135 w 3835661"/>
                <a:gd name="connsiteY3" fmla="*/ 1865358 h 3410976"/>
                <a:gd name="connsiteX4" fmla="*/ 3538393 w 3835661"/>
                <a:gd name="connsiteY4" fmla="*/ 2868524 h 3410976"/>
                <a:gd name="connsiteX5" fmla="*/ 3189601 w 3835661"/>
                <a:gd name="connsiteY5" fmla="*/ 3179609 h 3410976"/>
                <a:gd name="connsiteX6" fmla="*/ 2404404 w 3835661"/>
                <a:gd name="connsiteY6" fmla="*/ 3410976 h 3410976"/>
                <a:gd name="connsiteX0" fmla="*/ 0 w 3869481"/>
                <a:gd name="connsiteY0" fmla="*/ 852184 h 3410976"/>
                <a:gd name="connsiteX1" fmla="*/ 2048869 w 3869481"/>
                <a:gd name="connsiteY1" fmla="*/ 387016 h 3410976"/>
                <a:gd name="connsiteX2" fmla="*/ 3246100 w 3869481"/>
                <a:gd name="connsiteY2" fmla="*/ 2157589 h 3410976"/>
                <a:gd name="connsiteX3" fmla="*/ 1188346 w 3869481"/>
                <a:gd name="connsiteY3" fmla="*/ 2703965 h 3410976"/>
                <a:gd name="connsiteX4" fmla="*/ 1584431 w 3869481"/>
                <a:gd name="connsiteY4" fmla="*/ 1540750 h 3410976"/>
                <a:gd name="connsiteX5" fmla="*/ 0 w 3869481"/>
                <a:gd name="connsiteY5" fmla="*/ 852184 h 3410976"/>
                <a:gd name="connsiteX0" fmla="*/ 0 w 3869481"/>
                <a:gd name="connsiteY0" fmla="*/ 852184 h 3410976"/>
                <a:gd name="connsiteX1" fmla="*/ 1954601 w 3869481"/>
                <a:gd name="connsiteY1" fmla="*/ 517 h 3410976"/>
                <a:gd name="connsiteX2" fmla="*/ 3331003 w 3869481"/>
                <a:gd name="connsiteY2" fmla="*/ 738067 h 3410976"/>
                <a:gd name="connsiteX3" fmla="*/ 3821135 w 3869481"/>
                <a:gd name="connsiteY3" fmla="*/ 1865358 h 3410976"/>
                <a:gd name="connsiteX4" fmla="*/ 3830623 w 3869481"/>
                <a:gd name="connsiteY4" fmla="*/ 2227501 h 3410976"/>
                <a:gd name="connsiteX5" fmla="*/ 3538393 w 3869481"/>
                <a:gd name="connsiteY5" fmla="*/ 2868524 h 3410976"/>
                <a:gd name="connsiteX6" fmla="*/ 3189601 w 3869481"/>
                <a:gd name="connsiteY6" fmla="*/ 3179609 h 3410976"/>
                <a:gd name="connsiteX7" fmla="*/ 2404404 w 3869481"/>
                <a:gd name="connsiteY7" fmla="*/ 3410976 h 3410976"/>
                <a:gd name="connsiteX0" fmla="*/ 0 w 3906100"/>
                <a:gd name="connsiteY0" fmla="*/ 852184 h 3410976"/>
                <a:gd name="connsiteX1" fmla="*/ 2048869 w 3906100"/>
                <a:gd name="connsiteY1" fmla="*/ 387016 h 3410976"/>
                <a:gd name="connsiteX2" fmla="*/ 3246100 w 3906100"/>
                <a:gd name="connsiteY2" fmla="*/ 2157589 h 3410976"/>
                <a:gd name="connsiteX3" fmla="*/ 1188346 w 3906100"/>
                <a:gd name="connsiteY3" fmla="*/ 2703965 h 3410976"/>
                <a:gd name="connsiteX4" fmla="*/ 1584431 w 3906100"/>
                <a:gd name="connsiteY4" fmla="*/ 1540750 h 3410976"/>
                <a:gd name="connsiteX5" fmla="*/ 0 w 3906100"/>
                <a:gd name="connsiteY5" fmla="*/ 852184 h 3410976"/>
                <a:gd name="connsiteX0" fmla="*/ 0 w 3906100"/>
                <a:gd name="connsiteY0" fmla="*/ 852184 h 3410976"/>
                <a:gd name="connsiteX1" fmla="*/ 1954601 w 3906100"/>
                <a:gd name="connsiteY1" fmla="*/ 517 h 3410976"/>
                <a:gd name="connsiteX2" fmla="*/ 3331003 w 3906100"/>
                <a:gd name="connsiteY2" fmla="*/ 738067 h 3410976"/>
                <a:gd name="connsiteX3" fmla="*/ 3821135 w 3906100"/>
                <a:gd name="connsiteY3" fmla="*/ 1865358 h 3410976"/>
                <a:gd name="connsiteX4" fmla="*/ 3906038 w 3906100"/>
                <a:gd name="connsiteY4" fmla="*/ 1652466 h 3410976"/>
                <a:gd name="connsiteX5" fmla="*/ 3830623 w 3906100"/>
                <a:gd name="connsiteY5" fmla="*/ 2227501 h 3410976"/>
                <a:gd name="connsiteX6" fmla="*/ 3538393 w 3906100"/>
                <a:gd name="connsiteY6" fmla="*/ 2868524 h 3410976"/>
                <a:gd name="connsiteX7" fmla="*/ 3189601 w 3906100"/>
                <a:gd name="connsiteY7" fmla="*/ 3179609 h 3410976"/>
                <a:gd name="connsiteX8" fmla="*/ 2404404 w 3906100"/>
                <a:gd name="connsiteY8" fmla="*/ 3410976 h 3410976"/>
                <a:gd name="connsiteX0" fmla="*/ 0 w 3906100"/>
                <a:gd name="connsiteY0" fmla="*/ 852184 h 3410976"/>
                <a:gd name="connsiteX1" fmla="*/ 2048869 w 3906100"/>
                <a:gd name="connsiteY1" fmla="*/ 387016 h 3410976"/>
                <a:gd name="connsiteX2" fmla="*/ 3246100 w 3906100"/>
                <a:gd name="connsiteY2" fmla="*/ 2157589 h 3410976"/>
                <a:gd name="connsiteX3" fmla="*/ 1188346 w 3906100"/>
                <a:gd name="connsiteY3" fmla="*/ 2703965 h 3410976"/>
                <a:gd name="connsiteX4" fmla="*/ 1584431 w 3906100"/>
                <a:gd name="connsiteY4" fmla="*/ 1540750 h 3410976"/>
                <a:gd name="connsiteX5" fmla="*/ 0 w 3906100"/>
                <a:gd name="connsiteY5" fmla="*/ 852184 h 3410976"/>
                <a:gd name="connsiteX0" fmla="*/ 0 w 3906100"/>
                <a:gd name="connsiteY0" fmla="*/ 852184 h 3410976"/>
                <a:gd name="connsiteX1" fmla="*/ 1954601 w 3906100"/>
                <a:gd name="connsiteY1" fmla="*/ 517 h 3410976"/>
                <a:gd name="connsiteX2" fmla="*/ 3331003 w 3906100"/>
                <a:gd name="connsiteY2" fmla="*/ 738067 h 3410976"/>
                <a:gd name="connsiteX3" fmla="*/ 3726867 w 3906100"/>
                <a:gd name="connsiteY3" fmla="*/ 1186628 h 3410976"/>
                <a:gd name="connsiteX4" fmla="*/ 3906038 w 3906100"/>
                <a:gd name="connsiteY4" fmla="*/ 1652466 h 3410976"/>
                <a:gd name="connsiteX5" fmla="*/ 3830623 w 3906100"/>
                <a:gd name="connsiteY5" fmla="*/ 2227501 h 3410976"/>
                <a:gd name="connsiteX6" fmla="*/ 3538393 w 3906100"/>
                <a:gd name="connsiteY6" fmla="*/ 2868524 h 3410976"/>
                <a:gd name="connsiteX7" fmla="*/ 3189601 w 3906100"/>
                <a:gd name="connsiteY7" fmla="*/ 3179609 h 3410976"/>
                <a:gd name="connsiteX8" fmla="*/ 2404404 w 3906100"/>
                <a:gd name="connsiteY8" fmla="*/ 3410976 h 3410976"/>
                <a:gd name="connsiteX0" fmla="*/ 0 w 3906100"/>
                <a:gd name="connsiteY0" fmla="*/ 859267 h 3418059"/>
                <a:gd name="connsiteX1" fmla="*/ 2048869 w 3906100"/>
                <a:gd name="connsiteY1" fmla="*/ 394099 h 3418059"/>
                <a:gd name="connsiteX2" fmla="*/ 3246100 w 3906100"/>
                <a:gd name="connsiteY2" fmla="*/ 2164672 h 3418059"/>
                <a:gd name="connsiteX3" fmla="*/ 1188346 w 3906100"/>
                <a:gd name="connsiteY3" fmla="*/ 2711048 h 3418059"/>
                <a:gd name="connsiteX4" fmla="*/ 1584431 w 3906100"/>
                <a:gd name="connsiteY4" fmla="*/ 1547833 h 3418059"/>
                <a:gd name="connsiteX5" fmla="*/ 0 w 3906100"/>
                <a:gd name="connsiteY5" fmla="*/ 859267 h 3418059"/>
                <a:gd name="connsiteX0" fmla="*/ 0 w 3906100"/>
                <a:gd name="connsiteY0" fmla="*/ 859267 h 3418059"/>
                <a:gd name="connsiteX1" fmla="*/ 1954601 w 3906100"/>
                <a:gd name="connsiteY1" fmla="*/ 7600 h 3418059"/>
                <a:gd name="connsiteX2" fmla="*/ 3189601 w 3906100"/>
                <a:gd name="connsiteY2" fmla="*/ 500053 h 3418059"/>
                <a:gd name="connsiteX3" fmla="*/ 3726867 w 3906100"/>
                <a:gd name="connsiteY3" fmla="*/ 1193711 h 3418059"/>
                <a:gd name="connsiteX4" fmla="*/ 3906038 w 3906100"/>
                <a:gd name="connsiteY4" fmla="*/ 1659549 h 3418059"/>
                <a:gd name="connsiteX5" fmla="*/ 3830623 w 3906100"/>
                <a:gd name="connsiteY5" fmla="*/ 2234584 h 3418059"/>
                <a:gd name="connsiteX6" fmla="*/ 3538393 w 3906100"/>
                <a:gd name="connsiteY6" fmla="*/ 2875607 h 3418059"/>
                <a:gd name="connsiteX7" fmla="*/ 3189601 w 3906100"/>
                <a:gd name="connsiteY7" fmla="*/ 3186692 h 3418059"/>
                <a:gd name="connsiteX8" fmla="*/ 2404404 w 3906100"/>
                <a:gd name="connsiteY8" fmla="*/ 3418059 h 3418059"/>
                <a:gd name="connsiteX0" fmla="*/ 0 w 3906100"/>
                <a:gd name="connsiteY0" fmla="*/ 859267 h 3418059"/>
                <a:gd name="connsiteX1" fmla="*/ 2048869 w 3906100"/>
                <a:gd name="connsiteY1" fmla="*/ 394099 h 3418059"/>
                <a:gd name="connsiteX2" fmla="*/ 3246100 w 3906100"/>
                <a:gd name="connsiteY2" fmla="*/ 2164672 h 3418059"/>
                <a:gd name="connsiteX3" fmla="*/ 1188346 w 3906100"/>
                <a:gd name="connsiteY3" fmla="*/ 2711048 h 3418059"/>
                <a:gd name="connsiteX4" fmla="*/ 1584431 w 3906100"/>
                <a:gd name="connsiteY4" fmla="*/ 1547833 h 3418059"/>
                <a:gd name="connsiteX5" fmla="*/ 0 w 3906100"/>
                <a:gd name="connsiteY5" fmla="*/ 859267 h 3418059"/>
                <a:gd name="connsiteX0" fmla="*/ 0 w 3906100"/>
                <a:gd name="connsiteY0" fmla="*/ 859267 h 3418059"/>
                <a:gd name="connsiteX1" fmla="*/ 1954601 w 3906100"/>
                <a:gd name="connsiteY1" fmla="*/ 7600 h 3418059"/>
                <a:gd name="connsiteX2" fmla="*/ 3189601 w 3906100"/>
                <a:gd name="connsiteY2" fmla="*/ 500053 h 3418059"/>
                <a:gd name="connsiteX3" fmla="*/ 3783428 w 3906100"/>
                <a:gd name="connsiteY3" fmla="*/ 1231419 h 3418059"/>
                <a:gd name="connsiteX4" fmla="*/ 3906038 w 3906100"/>
                <a:gd name="connsiteY4" fmla="*/ 1659549 h 3418059"/>
                <a:gd name="connsiteX5" fmla="*/ 3830623 w 3906100"/>
                <a:gd name="connsiteY5" fmla="*/ 2234584 h 3418059"/>
                <a:gd name="connsiteX6" fmla="*/ 3538393 w 3906100"/>
                <a:gd name="connsiteY6" fmla="*/ 2875607 h 3418059"/>
                <a:gd name="connsiteX7" fmla="*/ 3189601 w 3906100"/>
                <a:gd name="connsiteY7" fmla="*/ 3186692 h 3418059"/>
                <a:gd name="connsiteX8" fmla="*/ 2404404 w 3906100"/>
                <a:gd name="connsiteY8" fmla="*/ 3418059 h 3418059"/>
                <a:gd name="connsiteX0" fmla="*/ 0 w 3906100"/>
                <a:gd name="connsiteY0" fmla="*/ 855062 h 3413854"/>
                <a:gd name="connsiteX1" fmla="*/ 2048869 w 3906100"/>
                <a:gd name="connsiteY1" fmla="*/ 389894 h 3413854"/>
                <a:gd name="connsiteX2" fmla="*/ 3246100 w 3906100"/>
                <a:gd name="connsiteY2" fmla="*/ 2160467 h 3413854"/>
                <a:gd name="connsiteX3" fmla="*/ 1188346 w 3906100"/>
                <a:gd name="connsiteY3" fmla="*/ 2706843 h 3413854"/>
                <a:gd name="connsiteX4" fmla="*/ 1584431 w 3906100"/>
                <a:gd name="connsiteY4" fmla="*/ 1543628 h 3413854"/>
                <a:gd name="connsiteX5" fmla="*/ 0 w 3906100"/>
                <a:gd name="connsiteY5" fmla="*/ 855062 h 3413854"/>
                <a:gd name="connsiteX0" fmla="*/ 0 w 3906100"/>
                <a:gd name="connsiteY0" fmla="*/ 855062 h 3413854"/>
                <a:gd name="connsiteX1" fmla="*/ 672643 w 3906100"/>
                <a:gd name="connsiteY1" fmla="*/ 307312 h 3413854"/>
                <a:gd name="connsiteX2" fmla="*/ 1954601 w 3906100"/>
                <a:gd name="connsiteY2" fmla="*/ 3395 h 3413854"/>
                <a:gd name="connsiteX3" fmla="*/ 3189601 w 3906100"/>
                <a:gd name="connsiteY3" fmla="*/ 495848 h 3413854"/>
                <a:gd name="connsiteX4" fmla="*/ 3783428 w 3906100"/>
                <a:gd name="connsiteY4" fmla="*/ 1227214 h 3413854"/>
                <a:gd name="connsiteX5" fmla="*/ 3906038 w 3906100"/>
                <a:gd name="connsiteY5" fmla="*/ 1655344 h 3413854"/>
                <a:gd name="connsiteX6" fmla="*/ 3830623 w 3906100"/>
                <a:gd name="connsiteY6" fmla="*/ 2230379 h 3413854"/>
                <a:gd name="connsiteX7" fmla="*/ 3538393 w 3906100"/>
                <a:gd name="connsiteY7" fmla="*/ 2871402 h 3413854"/>
                <a:gd name="connsiteX8" fmla="*/ 3189601 w 3906100"/>
                <a:gd name="connsiteY8" fmla="*/ 3182487 h 3413854"/>
                <a:gd name="connsiteX9" fmla="*/ 2404404 w 3906100"/>
                <a:gd name="connsiteY9" fmla="*/ 3413854 h 3413854"/>
                <a:gd name="connsiteX0" fmla="*/ 103695 w 4009795"/>
                <a:gd name="connsiteY0" fmla="*/ 855062 h 3413854"/>
                <a:gd name="connsiteX1" fmla="*/ 2152564 w 4009795"/>
                <a:gd name="connsiteY1" fmla="*/ 389894 h 3413854"/>
                <a:gd name="connsiteX2" fmla="*/ 3349795 w 4009795"/>
                <a:gd name="connsiteY2" fmla="*/ 2160467 h 3413854"/>
                <a:gd name="connsiteX3" fmla="*/ 1292041 w 4009795"/>
                <a:gd name="connsiteY3" fmla="*/ 2706843 h 3413854"/>
                <a:gd name="connsiteX4" fmla="*/ 1688126 w 4009795"/>
                <a:gd name="connsiteY4" fmla="*/ 1543628 h 3413854"/>
                <a:gd name="connsiteX5" fmla="*/ 103695 w 4009795"/>
                <a:gd name="connsiteY5" fmla="*/ 855062 h 3413854"/>
                <a:gd name="connsiteX0" fmla="*/ 0 w 4009795"/>
                <a:gd name="connsiteY0" fmla="*/ 694806 h 3413854"/>
                <a:gd name="connsiteX1" fmla="*/ 776338 w 4009795"/>
                <a:gd name="connsiteY1" fmla="*/ 307312 h 3413854"/>
                <a:gd name="connsiteX2" fmla="*/ 2058296 w 4009795"/>
                <a:gd name="connsiteY2" fmla="*/ 3395 h 3413854"/>
                <a:gd name="connsiteX3" fmla="*/ 3293296 w 4009795"/>
                <a:gd name="connsiteY3" fmla="*/ 495848 h 3413854"/>
                <a:gd name="connsiteX4" fmla="*/ 3887123 w 4009795"/>
                <a:gd name="connsiteY4" fmla="*/ 1227214 h 3413854"/>
                <a:gd name="connsiteX5" fmla="*/ 4009733 w 4009795"/>
                <a:gd name="connsiteY5" fmla="*/ 1655344 h 3413854"/>
                <a:gd name="connsiteX6" fmla="*/ 3934318 w 4009795"/>
                <a:gd name="connsiteY6" fmla="*/ 2230379 h 3413854"/>
                <a:gd name="connsiteX7" fmla="*/ 3642088 w 4009795"/>
                <a:gd name="connsiteY7" fmla="*/ 2871402 h 3413854"/>
                <a:gd name="connsiteX8" fmla="*/ 3293296 w 4009795"/>
                <a:gd name="connsiteY8" fmla="*/ 3182487 h 3413854"/>
                <a:gd name="connsiteX9" fmla="*/ 2508099 w 4009795"/>
                <a:gd name="connsiteY9" fmla="*/ 3413854 h 341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09795" h="3413854" stroke="0" extrusionOk="0">
                  <a:moveTo>
                    <a:pt x="103695" y="855062"/>
                  </a:moveTo>
                  <a:cubicBezTo>
                    <a:pt x="565889" y="457877"/>
                    <a:pt x="1378129" y="273469"/>
                    <a:pt x="2152564" y="389894"/>
                  </a:cubicBezTo>
                  <a:cubicBezTo>
                    <a:pt x="3427641" y="581584"/>
                    <a:pt x="4031510" y="1474638"/>
                    <a:pt x="3349795" y="2160467"/>
                  </a:cubicBezTo>
                  <a:cubicBezTo>
                    <a:pt x="2922365" y="2590476"/>
                    <a:pt x="2098074" y="2809343"/>
                    <a:pt x="1292041" y="2706843"/>
                  </a:cubicBezTo>
                  <a:lnTo>
                    <a:pt x="1688126" y="1543628"/>
                  </a:lnTo>
                  <a:lnTo>
                    <a:pt x="103695" y="855062"/>
                  </a:lnTo>
                  <a:close/>
                </a:path>
                <a:path w="4009795" h="3413854" fill="none">
                  <a:moveTo>
                    <a:pt x="0" y="694806"/>
                  </a:moveTo>
                  <a:cubicBezTo>
                    <a:pt x="181237" y="592517"/>
                    <a:pt x="450571" y="449256"/>
                    <a:pt x="776338" y="307312"/>
                  </a:cubicBezTo>
                  <a:cubicBezTo>
                    <a:pt x="1102105" y="165368"/>
                    <a:pt x="1638803" y="-28028"/>
                    <a:pt x="2058296" y="3395"/>
                  </a:cubicBezTo>
                  <a:cubicBezTo>
                    <a:pt x="2477789" y="34818"/>
                    <a:pt x="2997918" y="249458"/>
                    <a:pt x="3293296" y="495848"/>
                  </a:cubicBezTo>
                  <a:cubicBezTo>
                    <a:pt x="3588674" y="742238"/>
                    <a:pt x="3803853" y="1033965"/>
                    <a:pt x="3887123" y="1227214"/>
                  </a:cubicBezTo>
                  <a:cubicBezTo>
                    <a:pt x="3970393" y="1420463"/>
                    <a:pt x="4008152" y="1594987"/>
                    <a:pt x="4009733" y="1655344"/>
                  </a:cubicBezTo>
                  <a:cubicBezTo>
                    <a:pt x="4011314" y="1715701"/>
                    <a:pt x="3983023" y="2068552"/>
                    <a:pt x="3934318" y="2230379"/>
                  </a:cubicBezTo>
                  <a:cubicBezTo>
                    <a:pt x="3885613" y="2392206"/>
                    <a:pt x="3734785" y="2715860"/>
                    <a:pt x="3642088" y="2871402"/>
                  </a:cubicBezTo>
                  <a:cubicBezTo>
                    <a:pt x="3549391" y="3026944"/>
                    <a:pt x="3482294" y="3092078"/>
                    <a:pt x="3293296" y="3182487"/>
                  </a:cubicBezTo>
                  <a:cubicBezTo>
                    <a:pt x="3104298" y="3272896"/>
                    <a:pt x="2612256" y="3365866"/>
                    <a:pt x="2508099" y="341385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15875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19" name="Groupe 118"/>
            <p:cNvGrpSpPr/>
            <p:nvPr/>
          </p:nvGrpSpPr>
          <p:grpSpPr>
            <a:xfrm rot="3345399">
              <a:off x="3088482" y="3206180"/>
              <a:ext cx="661984" cy="725454"/>
              <a:chOff x="3851920" y="2641866"/>
              <a:chExt cx="720080" cy="720080"/>
            </a:xfrm>
          </p:grpSpPr>
          <p:cxnSp>
            <p:nvCxnSpPr>
              <p:cNvPr id="120" name="Connecteur droit 119"/>
              <p:cNvCxnSpPr/>
              <p:nvPr/>
            </p:nvCxnSpPr>
            <p:spPr bwMode="auto">
              <a:xfrm>
                <a:off x="3851920" y="3361946"/>
                <a:ext cx="72008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Connecteur droit 120"/>
              <p:cNvCxnSpPr/>
              <p:nvPr/>
            </p:nvCxnSpPr>
            <p:spPr bwMode="auto">
              <a:xfrm rot="5400000">
                <a:off x="3857640" y="3001906"/>
                <a:ext cx="720080" cy="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2" name="Groupe 101"/>
          <p:cNvGrpSpPr/>
          <p:nvPr/>
        </p:nvGrpSpPr>
        <p:grpSpPr>
          <a:xfrm rot="2744116">
            <a:off x="2024371" y="2478042"/>
            <a:ext cx="2344234" cy="2421739"/>
            <a:chOff x="6146871" y="3126982"/>
            <a:chExt cx="2344234" cy="2421739"/>
          </a:xfrm>
        </p:grpSpPr>
        <p:pic>
          <p:nvPicPr>
            <p:cNvPr id="10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71" y="3399762"/>
              <a:ext cx="2344234" cy="21489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11" name="Connecteur droit 110"/>
            <p:cNvCxnSpPr/>
            <p:nvPr/>
          </p:nvCxnSpPr>
          <p:spPr bwMode="auto">
            <a:xfrm rot="2235270">
              <a:off x="7645438" y="3814604"/>
              <a:ext cx="69811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3" name="Connecteur droit 112"/>
            <p:cNvCxnSpPr/>
            <p:nvPr/>
          </p:nvCxnSpPr>
          <p:spPr bwMode="auto">
            <a:xfrm rot="7635270">
              <a:off x="7847073" y="3511724"/>
              <a:ext cx="76948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oupe 70"/>
          <p:cNvGrpSpPr/>
          <p:nvPr/>
        </p:nvGrpSpPr>
        <p:grpSpPr>
          <a:xfrm rot="1324339">
            <a:off x="2147511" y="2452270"/>
            <a:ext cx="661984" cy="725454"/>
            <a:chOff x="3851920" y="2641866"/>
            <a:chExt cx="720080" cy="720080"/>
          </a:xfrm>
        </p:grpSpPr>
        <p:cxnSp>
          <p:nvCxnSpPr>
            <p:cNvPr id="72" name="Connecteur droit 71"/>
            <p:cNvCxnSpPr/>
            <p:nvPr/>
          </p:nvCxnSpPr>
          <p:spPr bwMode="auto">
            <a:xfrm>
              <a:off x="3851920" y="3361946"/>
              <a:ext cx="7200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Connecteur droit 72"/>
            <p:cNvCxnSpPr/>
            <p:nvPr/>
          </p:nvCxnSpPr>
          <p:spPr bwMode="auto">
            <a:xfrm rot="5400000">
              <a:off x="3857640" y="3001906"/>
              <a:ext cx="7200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 dirty="0">
                <a:cs typeface="Arial" charset="0"/>
              </a:rPr>
              <a:t>Routage : une étape</a:t>
            </a:r>
            <a:endParaRPr lang="fr-FR" sz="3200" b="1" dirty="0">
              <a:cs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4683645" y="2493889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40" name="Connecteur droit avec flèche 39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e 64"/>
          <p:cNvGrpSpPr/>
          <p:nvPr/>
        </p:nvGrpSpPr>
        <p:grpSpPr>
          <a:xfrm>
            <a:off x="5436096" y="4166091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cteur droit 67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Connecteur droit avec flèche 69"/>
          <p:cNvCxnSpPr/>
          <p:nvPr/>
        </p:nvCxnSpPr>
        <p:spPr bwMode="auto">
          <a:xfrm>
            <a:off x="3196488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e 15"/>
          <p:cNvGrpSpPr/>
          <p:nvPr/>
        </p:nvGrpSpPr>
        <p:grpSpPr>
          <a:xfrm>
            <a:off x="1245379" y="1701801"/>
            <a:ext cx="106545" cy="360040"/>
            <a:chOff x="1245379" y="1701801"/>
            <a:chExt cx="106545" cy="360040"/>
          </a:xfrm>
        </p:grpSpPr>
        <p:cxnSp>
          <p:nvCxnSpPr>
            <p:cNvPr id="74" name="Connecteur droit avec flèche 73"/>
            <p:cNvCxnSpPr/>
            <p:nvPr/>
          </p:nvCxnSpPr>
          <p:spPr bwMode="auto">
            <a:xfrm>
              <a:off x="1331640" y="1701801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5"/>
            <p:cNvCxnSpPr/>
            <p:nvPr/>
          </p:nvCxnSpPr>
          <p:spPr bwMode="auto">
            <a:xfrm>
              <a:off x="1245379" y="170411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1" name="Ellipse 50"/>
          <p:cNvSpPr/>
          <p:nvPr/>
        </p:nvSpPr>
        <p:spPr bwMode="auto">
          <a:xfrm>
            <a:off x="971600" y="3316227"/>
            <a:ext cx="45719" cy="45719"/>
          </a:xfrm>
          <a:prstGeom prst="ellips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328" y="3142507"/>
            <a:ext cx="4571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61" y="3742854"/>
            <a:ext cx="60325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4" name="Groupe 123"/>
          <p:cNvGrpSpPr/>
          <p:nvPr/>
        </p:nvGrpSpPr>
        <p:grpSpPr>
          <a:xfrm>
            <a:off x="464025" y="971435"/>
            <a:ext cx="320945" cy="730365"/>
            <a:chOff x="464025" y="971435"/>
            <a:chExt cx="320945" cy="730365"/>
          </a:xfrm>
        </p:grpSpPr>
        <p:sp>
          <p:nvSpPr>
            <p:cNvPr id="125" name="Étoile à 4 branches 124"/>
            <p:cNvSpPr/>
            <p:nvPr/>
          </p:nvSpPr>
          <p:spPr bwMode="auto">
            <a:xfrm>
              <a:off x="464025" y="1340767"/>
              <a:ext cx="320945" cy="361033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518571" y="97143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sp>
        <p:nvSpPr>
          <p:cNvPr id="127" name="Organigramme : Ou 126"/>
          <p:cNvSpPr/>
          <p:nvPr/>
        </p:nvSpPr>
        <p:spPr bwMode="auto">
          <a:xfrm>
            <a:off x="873250" y="4869160"/>
            <a:ext cx="107900" cy="108592"/>
          </a:xfrm>
          <a:prstGeom prst="flowChar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28" name="ZoneTexte 127"/>
          <p:cNvSpPr txBox="1"/>
          <p:nvPr/>
        </p:nvSpPr>
        <p:spPr>
          <a:xfrm>
            <a:off x="735432" y="4977752"/>
            <a:ext cx="1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29" name="ZoneTexte 128"/>
          <p:cNvSpPr txBox="1"/>
          <p:nvPr/>
        </p:nvSpPr>
        <p:spPr>
          <a:xfrm>
            <a:off x="6453176" y="5829414"/>
            <a:ext cx="22758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Polaire de vent </a:t>
            </a:r>
            <a:endParaRPr lang="fr-FR" sz="1400" dirty="0"/>
          </a:p>
        </p:txBody>
      </p:sp>
      <p:sp>
        <p:nvSpPr>
          <p:cNvPr id="130" name="ZoneTexte 129"/>
          <p:cNvSpPr txBox="1"/>
          <p:nvPr/>
        </p:nvSpPr>
        <p:spPr>
          <a:xfrm>
            <a:off x="5220072" y="1029954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Optimum local :</a:t>
            </a:r>
          </a:p>
          <a:p>
            <a:pPr algn="ctr"/>
            <a:r>
              <a:rPr lang="fr-FR" sz="2000" dirty="0" smtClean="0"/>
              <a:t>La tangente à la polaire et à l’isochrone sont parallèles. </a:t>
            </a:r>
            <a:endParaRPr lang="fr-FR" sz="2000" dirty="0"/>
          </a:p>
        </p:txBody>
      </p:sp>
      <p:grpSp>
        <p:nvGrpSpPr>
          <p:cNvPr id="75" name="Groupe 74"/>
          <p:cNvGrpSpPr/>
          <p:nvPr/>
        </p:nvGrpSpPr>
        <p:grpSpPr>
          <a:xfrm rot="19917665">
            <a:off x="487855" y="2660349"/>
            <a:ext cx="661984" cy="725454"/>
            <a:chOff x="3851920" y="2641866"/>
            <a:chExt cx="720080" cy="720080"/>
          </a:xfrm>
        </p:grpSpPr>
        <p:cxnSp>
          <p:nvCxnSpPr>
            <p:cNvPr id="77" name="Connecteur droit 76"/>
            <p:cNvCxnSpPr/>
            <p:nvPr/>
          </p:nvCxnSpPr>
          <p:spPr bwMode="auto">
            <a:xfrm>
              <a:off x="3851920" y="3361946"/>
              <a:ext cx="7200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Connecteur droit 77"/>
            <p:cNvCxnSpPr/>
            <p:nvPr/>
          </p:nvCxnSpPr>
          <p:spPr bwMode="auto">
            <a:xfrm rot="5400000">
              <a:off x="3857640" y="3001906"/>
              <a:ext cx="72008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" name="Groupe 5"/>
          <p:cNvGrpSpPr/>
          <p:nvPr/>
        </p:nvGrpSpPr>
        <p:grpSpPr>
          <a:xfrm>
            <a:off x="6365126" y="3339123"/>
            <a:ext cx="2344234" cy="2421739"/>
            <a:chOff x="6146871" y="3126982"/>
            <a:chExt cx="2344234" cy="2421739"/>
          </a:xfrm>
        </p:grpSpPr>
        <p:pic>
          <p:nvPicPr>
            <p:cNvPr id="10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6871" y="3399762"/>
              <a:ext cx="2344234" cy="214895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12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92" name="Connecteur droit 91"/>
            <p:cNvCxnSpPr/>
            <p:nvPr/>
          </p:nvCxnSpPr>
          <p:spPr bwMode="auto">
            <a:xfrm rot="2235270">
              <a:off x="7645438" y="3814604"/>
              <a:ext cx="69811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3" name="Connecteur droit 92"/>
            <p:cNvCxnSpPr/>
            <p:nvPr/>
          </p:nvCxnSpPr>
          <p:spPr bwMode="auto">
            <a:xfrm rot="7635270">
              <a:off x="7847073" y="3511724"/>
              <a:ext cx="769484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2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97" y="4039029"/>
            <a:ext cx="63971" cy="5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919" y="3803179"/>
            <a:ext cx="60325" cy="5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408653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Routage : analyse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268760"/>
            <a:ext cx="8204200" cy="4749453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Donner des conditions limite : force du vent, hauteur des vagues.</a:t>
            </a:r>
          </a:p>
          <a:p>
            <a:endParaRPr lang="fr-FR" dirty="0" smtClean="0"/>
          </a:p>
          <a:p>
            <a:r>
              <a:rPr lang="fr-FR" dirty="0" smtClean="0"/>
              <a:t>Analyse manuelle : </a:t>
            </a:r>
          </a:p>
          <a:p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Variation force et direction vent, vague</a:t>
            </a:r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Décalage </a:t>
            </a:r>
            <a:r>
              <a:rPr lang="fr-FR" dirty="0" err="1" smtClean="0"/>
              <a:t>spacial</a:t>
            </a:r>
            <a:endParaRPr lang="fr-FR" dirty="0" smtClean="0"/>
          </a:p>
          <a:p>
            <a:pPr lvl="1">
              <a:buFont typeface="Arial" pitchFamily="34" charset="0"/>
              <a:buChar char="•"/>
            </a:pPr>
            <a:r>
              <a:rPr lang="fr-FR" dirty="0" smtClean="0"/>
              <a:t>Décalage temporel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La forme des isochrones permet une analyse de sensibilité.</a:t>
            </a:r>
          </a:p>
          <a:p>
            <a:endParaRPr lang="fr-FR" dirty="0"/>
          </a:p>
          <a:p>
            <a:r>
              <a:rPr lang="fr-FR" dirty="0" smtClean="0"/>
              <a:t>L’animation aide à l’analyse temporelle.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dirty="0" smtClean="0"/>
              <a:t>13/11/11</a:t>
            </a:r>
            <a:endParaRPr lang="fr-FR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20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Routage : le futur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752"/>
            <a:ext cx="8204200" cy="4821461"/>
          </a:xfrm>
        </p:spPr>
        <p:txBody>
          <a:bodyPr/>
          <a:lstStyle/>
          <a:p>
            <a:r>
              <a:rPr lang="fr-FR" sz="1800" dirty="0" smtClean="0"/>
              <a:t>Routage mixte : voile + moteur.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simulation de vitesses minimum (moteur).</a:t>
            </a:r>
          </a:p>
          <a:p>
            <a:endParaRPr lang="fr-FR" sz="1800" dirty="0"/>
          </a:p>
          <a:p>
            <a:r>
              <a:rPr lang="fr-FR" sz="1800" dirty="0" smtClean="0"/>
              <a:t>Routage moteur : 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vitesse du navire libre.</a:t>
            </a:r>
          </a:p>
          <a:p>
            <a:endParaRPr lang="fr-FR" sz="1800" dirty="0"/>
          </a:p>
          <a:p>
            <a:r>
              <a:rPr lang="fr-FR" sz="1800" dirty="0" smtClean="0"/>
              <a:t>Analyser automatiquement :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la sensibilité spatiale.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la sensibilité temporelle.</a:t>
            </a:r>
          </a:p>
          <a:p>
            <a:endParaRPr lang="fr-FR" sz="1800" dirty="0"/>
          </a:p>
          <a:p>
            <a:r>
              <a:rPr lang="fr-FR" sz="1800" dirty="0" smtClean="0"/>
              <a:t>Présenter / Décider sur d’autres critères :</a:t>
            </a:r>
          </a:p>
          <a:p>
            <a:r>
              <a:rPr lang="fr-FR" sz="1800" dirty="0"/>
              <a:t>	</a:t>
            </a:r>
            <a:r>
              <a:rPr lang="fr-FR" sz="1800" dirty="0" smtClean="0"/>
              <a:t>confort, vieillissement de la structure…</a:t>
            </a:r>
          </a:p>
          <a:p>
            <a:endParaRPr lang="fr-FR" dirty="0" smtClean="0"/>
          </a:p>
          <a:p>
            <a:r>
              <a:rPr lang="fr-FR" dirty="0" smtClean="0"/>
              <a:t>Représentation graphique pour l’analyse des résultats.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r-FR" smtClean="0"/>
              <a:t>13/11/11</a:t>
            </a:r>
            <a:endParaRPr lang="fr-FR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446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>
                <a:cs typeface="Arial" charset="0"/>
              </a:rPr>
              <a:t>Limite des routages théoriques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260475"/>
            <a:ext cx="9209088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1363" indent="-2841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2200" b="1" dirty="0"/>
              <a:t>Déterminisme des modèles 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dirty="0"/>
              <a:t> Confiance identique des données d'entrée quelle que soit l'échéance de prévision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dirty="0"/>
              <a:t> Routages multi-paramètres possibles (vent moyen, mer du vent, houle, rafales, courant)</a:t>
            </a:r>
          </a:p>
          <a:p>
            <a:pPr lvl="1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fr-FR" dirty="0"/>
              <a:t>par l'usage de seuils et/ou de matrices de correction de rendement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sz="2200" b="1" dirty="0"/>
              <a:t>Evolutions 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Approche </a:t>
            </a:r>
            <a:r>
              <a:rPr lang="fr-FR" dirty="0">
                <a:solidFill>
                  <a:srgbClr val="FF0000"/>
                </a:solidFill>
              </a:rPr>
              <a:t>multi-modèles</a:t>
            </a:r>
            <a:r>
              <a:rPr lang="fr-FR" dirty="0"/>
              <a:t> simple à mettre à œuvre (utilisée en mer)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Approche </a:t>
            </a:r>
            <a:r>
              <a:rPr lang="fr-FR" dirty="0">
                <a:solidFill>
                  <a:srgbClr val="FF0000"/>
                </a:solidFill>
              </a:rPr>
              <a:t>ensembliste</a:t>
            </a:r>
            <a:r>
              <a:rPr lang="fr-FR" dirty="0"/>
              <a:t> complexe à mettre en œuvre (utilisée à terre)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Approche </a:t>
            </a:r>
            <a:r>
              <a:rPr lang="fr-FR" dirty="0">
                <a:solidFill>
                  <a:srgbClr val="FF0000"/>
                </a:solidFill>
              </a:rPr>
              <a:t>probabiliste</a:t>
            </a:r>
            <a:r>
              <a:rPr lang="fr-FR" dirty="0"/>
              <a:t> possible pour des études à posteriori (utilisée pour la conception)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endParaRPr lang="fr-FR" sz="1200" dirty="0"/>
          </a:p>
          <a:p>
            <a:pPr defTabSz="449263" fontAlgn="base">
              <a:spcBef>
                <a:spcPct val="0"/>
              </a:spcBef>
              <a:spcAft>
                <a:spcPct val="0"/>
              </a:spcAft>
            </a:pPr>
            <a:r>
              <a:rPr lang="fr-FR" dirty="0"/>
              <a:t>Approche </a:t>
            </a:r>
            <a:r>
              <a:rPr lang="fr-FR" dirty="0">
                <a:solidFill>
                  <a:srgbClr val="FF0000"/>
                </a:solidFill>
              </a:rPr>
              <a:t>probabiliste</a:t>
            </a:r>
            <a:r>
              <a:rPr lang="fr-FR" dirty="0"/>
              <a:t> impossible aujourd'hui pour l'opérationnel (données inexistantes)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5621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>
                <a:cs typeface="Arial" charset="0"/>
              </a:rPr>
              <a:t>Améliorations continues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-3175" y="947738"/>
            <a:ext cx="648335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fr-FR" sz="2000" b="1"/>
              <a:t>Recherches et développements 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fr-FR" sz="2000" b="1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Performance des algorithmes de routage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Performance de modèles de prévision numérique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Puissance de calcul à bord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Outils de synthèse et d'analyse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465263" y="3419475"/>
            <a:ext cx="5464175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fr-FR" sz="2000" b="1"/>
              <a:t>Risques majeurs 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fr-FR" sz="2000" b="1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Perdre le sens « physique » de la route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Perdre le sens critique vis à vis des outils </a:t>
            </a: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567113" y="5114925"/>
            <a:ext cx="55768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fr-FR" sz="2000" b="1"/>
              <a:t>Solution :</a:t>
            </a:r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None/>
            </a:pPr>
            <a:endParaRPr lang="fr-FR" sz="2000" b="1"/>
          </a:p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1"/>
              <a:t> Rapprocher les concepteurs et utilisateurs 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195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0" y="193675"/>
            <a:ext cx="7273925" cy="706438"/>
          </a:xfrm>
          <a:ln/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FR" sz="3200" b="1">
                <a:cs typeface="Arial" charset="0"/>
              </a:rPr>
              <a:t>Atelier météo et routage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6375" y="1220788"/>
            <a:ext cx="3857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2000"/>
              <a:t>Modèles de prévision numérique</a:t>
            </a:r>
          </a:p>
          <a:p>
            <a:pPr algn="ctr"/>
            <a:r>
              <a:rPr lang="fr-FR" sz="2000"/>
              <a:t>de l'atmosphère</a:t>
            </a:r>
          </a:p>
          <a:p>
            <a:pPr algn="ctr"/>
            <a:r>
              <a:rPr lang="fr-FR" sz="2000"/>
              <a:t>et de l'océan superficiel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859338" y="1260475"/>
            <a:ext cx="4319587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2000"/>
              <a:t>Caractéristiques du voilier</a:t>
            </a:r>
          </a:p>
          <a:p>
            <a:pPr algn="ctr"/>
            <a:r>
              <a:rPr lang="fr-FR" sz="2000"/>
              <a:t>configurations de voiles disponibles</a:t>
            </a:r>
          </a:p>
          <a:p>
            <a:pPr algn="ctr"/>
            <a:endParaRPr lang="fr-FR" sz="200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419475" y="2879725"/>
            <a:ext cx="233045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2000"/>
              <a:t>Logiciel de routage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562350" y="4140200"/>
            <a:ext cx="1836738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2000"/>
              <a:t>Choix de route</a:t>
            </a:r>
          </a:p>
          <a:p>
            <a:pPr algn="ctr"/>
            <a:r>
              <a:rPr lang="fr-FR" sz="2000"/>
              <a:t>Skipper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235325" y="5580063"/>
            <a:ext cx="2846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/>
              <a:t>Mise en œuvre de la route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559675" y="4500563"/>
            <a:ext cx="1323975" cy="108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/>
              <a:t>Ajustement</a:t>
            </a:r>
          </a:p>
          <a:p>
            <a:pPr algn="ctr"/>
            <a:r>
              <a:rPr lang="fr-FR"/>
              <a:t>par rapport</a:t>
            </a:r>
          </a:p>
          <a:p>
            <a:pPr algn="ctr"/>
            <a:r>
              <a:rPr lang="fr-FR"/>
              <a:t>à la réalité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4019550"/>
            <a:ext cx="2271713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4540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2000"/>
              <a:t>Autres paramètres</a:t>
            </a:r>
          </a:p>
          <a:p>
            <a:pPr lvl="1" indent="0" algn="ctr">
              <a:buSzPct val="45000"/>
              <a:buFont typeface="Wingdings" charset="2"/>
              <a:buChar char=""/>
            </a:pPr>
            <a:r>
              <a:rPr lang="fr-FR" sz="2000"/>
              <a:t> Fatigue</a:t>
            </a:r>
          </a:p>
          <a:p>
            <a:pPr lvl="1" indent="0" algn="ctr">
              <a:buSzPct val="45000"/>
              <a:buFont typeface="Wingdings" charset="2"/>
              <a:buChar char=""/>
            </a:pPr>
            <a:r>
              <a:rPr lang="fr-FR" sz="2000"/>
              <a:t> Concurrents</a:t>
            </a:r>
          </a:p>
          <a:p>
            <a:pPr lvl="1" indent="0" algn="ctr">
              <a:buSzPct val="45000"/>
              <a:buFont typeface="Wingdings" charset="2"/>
              <a:buChar char=""/>
            </a:pPr>
            <a:r>
              <a:rPr lang="fr-FR" sz="2000"/>
              <a:t> Manœuvres</a:t>
            </a:r>
          </a:p>
          <a:p>
            <a:pPr lvl="1" indent="0" algn="ctr">
              <a:buSzPct val="45000"/>
              <a:buFont typeface="Wingdings" charset="2"/>
              <a:buChar char=""/>
            </a:pPr>
            <a:r>
              <a:rPr lang="fr-FR" sz="2000"/>
              <a:t> Avaries</a:t>
            </a:r>
          </a:p>
          <a:p>
            <a:pPr lvl="1" indent="0" algn="ctr">
              <a:buSzPct val="45000"/>
              <a:buFont typeface="Wingdings" charset="2"/>
              <a:buChar char=""/>
            </a:pPr>
            <a:r>
              <a:rPr lang="fr-FR" sz="2000"/>
              <a:t> </a:t>
            </a:r>
            <a:r>
              <a:rPr lang="fr-FR" sz="2000" i="1">
                <a:solidFill>
                  <a:srgbClr val="00FF00"/>
                </a:solidFill>
              </a:rPr>
              <a:t>Conseils</a:t>
            </a:r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2519363" y="2339975"/>
            <a:ext cx="1260475" cy="539750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5037138" y="2160588"/>
            <a:ext cx="1266825" cy="720725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4500563" y="3240088"/>
            <a:ext cx="1587" cy="900112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4500563" y="4859338"/>
            <a:ext cx="1587" cy="720725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>
            <a:off x="2339975" y="4319588"/>
            <a:ext cx="1079500" cy="15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5136" name="AutoShape 16"/>
          <p:cNvCxnSpPr>
            <a:cxnSpLocks noChangeShapeType="1"/>
            <a:stCxn id="5128" idx="3"/>
            <a:endCxn id="5137" idx="1"/>
          </p:cNvCxnSpPr>
          <p:nvPr/>
        </p:nvCxnSpPr>
        <p:spPr bwMode="auto">
          <a:xfrm flipV="1">
            <a:off x="6081713" y="4319588"/>
            <a:ext cx="400050" cy="1441450"/>
          </a:xfrm>
          <a:prstGeom prst="bentConnector3">
            <a:avLst>
              <a:gd name="adj1" fmla="val 50000"/>
            </a:avLst>
          </a:prstGeom>
          <a:noFill/>
          <a:ln w="720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5576888" y="4319588"/>
            <a:ext cx="906462" cy="1587"/>
          </a:xfrm>
          <a:prstGeom prst="line">
            <a:avLst/>
          </a:prstGeom>
          <a:noFill/>
          <a:ln w="720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5759450" y="2514600"/>
            <a:ext cx="1981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>
                <a:solidFill>
                  <a:srgbClr val="FF0000"/>
                </a:solidFill>
              </a:rPr>
              <a:t>Polaire théorique</a:t>
            </a:r>
          </a:p>
        </p:txBody>
      </p:sp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1125538" y="2514600"/>
            <a:ext cx="17557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>
                <a:solidFill>
                  <a:srgbClr val="FF0000"/>
                </a:solidFill>
              </a:rPr>
              <a:t>Données brutes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4492625" y="3419475"/>
            <a:ext cx="18065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>
                <a:solidFill>
                  <a:srgbClr val="FF0000"/>
                </a:solidFill>
              </a:rPr>
              <a:t>Route théorique</a:t>
            </a:r>
          </a:p>
        </p:txBody>
      </p:sp>
      <p:pic>
        <p:nvPicPr>
          <p:cNvPr id="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4107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079500" y="2830513"/>
            <a:ext cx="6858000" cy="130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 sz="2000" b="1"/>
              <a:t>Modèles de prévision numérique (recherche appliquée)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Dynamique (grille)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Paramétrisations physiques (sous-maille)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Assimilation de données (4D)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192338" y="4810125"/>
            <a:ext cx="68072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 sz="2000" b="1"/>
              <a:t>Limitation par la puissance de calcul (opérationnel)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Compromis et approximation (échelle de représentativité)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Optimisation des algorithmes (ex : CERFACS)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/>
              <a:t> Investissements « lourds » périodiques (M€)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266700" y="1079500"/>
            <a:ext cx="7089775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r>
              <a:rPr lang="fr-FR" sz="2000" b="1" dirty="0"/>
              <a:t>Connaissances physiques (recherche fondamentale)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dirty="0"/>
              <a:t> </a:t>
            </a:r>
            <a:r>
              <a:rPr lang="fr-FR" sz="2000" dirty="0"/>
              <a:t>Thermodynamique des fluides (équations de Navier Stokes)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 dirty="0"/>
              <a:t> Interactions océan / atmosphère / terre / forçage externe </a:t>
            </a:r>
          </a:p>
          <a:p>
            <a:pPr>
              <a:buSzPct val="45000"/>
              <a:buFont typeface="Wingdings" charset="2"/>
              <a:buChar char=""/>
            </a:pPr>
            <a:r>
              <a:rPr lang="fr-FR" sz="2000" dirty="0"/>
              <a:t> Modèles conceptuels (structures des phénomènes)</a:t>
            </a:r>
          </a:p>
          <a:p>
            <a:pPr>
              <a:buClrTx/>
              <a:buSzTx/>
              <a:buFontTx/>
              <a:buNone/>
            </a:pPr>
            <a:endParaRPr lang="fr-FR" sz="2000" dirty="0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079500" y="193675"/>
            <a:ext cx="7273925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3200" b="1">
                <a:cs typeface="Arial" charset="0"/>
              </a:rPr>
              <a:t>Représentation de l'atmosphère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37741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3200" b="1">
                <a:cs typeface="Arial" charset="0"/>
              </a:rPr>
              <a:t>Logiciel de routage</a:t>
            </a:r>
          </a:p>
        </p:txBody>
      </p:sp>
      <p:grpSp>
        <p:nvGrpSpPr>
          <p:cNvPr id="25" name="Groupe 24"/>
          <p:cNvGrpSpPr/>
          <p:nvPr/>
        </p:nvGrpSpPr>
        <p:grpSpPr>
          <a:xfrm>
            <a:off x="349624" y="2220989"/>
            <a:ext cx="8369806" cy="3562868"/>
            <a:chOff x="251520" y="2395178"/>
            <a:chExt cx="8369806" cy="3562868"/>
          </a:xfrm>
        </p:grpSpPr>
        <p:graphicFrame>
          <p:nvGraphicFramePr>
            <p:cNvPr id="2" name="Diagramme 1"/>
            <p:cNvGraphicFramePr/>
            <p:nvPr>
              <p:extLst>
                <p:ext uri="{D42A27DB-BD31-4B8C-83A1-F6EECF244321}">
                  <p14:modId xmlns:p14="http://schemas.microsoft.com/office/powerpoint/2010/main" val="2192298909"/>
                </p:ext>
              </p:extLst>
            </p:nvPr>
          </p:nvGraphicFramePr>
          <p:xfrm>
            <a:off x="251520" y="3212976"/>
            <a:ext cx="2880320" cy="269584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7" name="Flèche droite 6"/>
            <p:cNvSpPr/>
            <p:nvPr/>
          </p:nvSpPr>
          <p:spPr>
            <a:xfrm>
              <a:off x="3204628" y="4543403"/>
              <a:ext cx="936104" cy="372465"/>
            </a:xfrm>
            <a:prstGeom prst="rightArrow">
              <a:avLst>
                <a:gd name="adj1" fmla="val 70000"/>
                <a:gd name="adj2" fmla="val 127653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lèche droite 11"/>
            <p:cNvSpPr/>
            <p:nvPr/>
          </p:nvSpPr>
          <p:spPr>
            <a:xfrm>
              <a:off x="6120172" y="4543404"/>
              <a:ext cx="936104" cy="372465"/>
            </a:xfrm>
            <a:prstGeom prst="rightArrow">
              <a:avLst>
                <a:gd name="adj1" fmla="val 70000"/>
                <a:gd name="adj2" fmla="val 127653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e 4"/>
            <p:cNvGrpSpPr/>
            <p:nvPr/>
          </p:nvGrpSpPr>
          <p:grpSpPr>
            <a:xfrm>
              <a:off x="1427939" y="2395178"/>
              <a:ext cx="6776342" cy="907359"/>
              <a:chOff x="1403647" y="1687974"/>
              <a:chExt cx="7102816" cy="1614563"/>
            </a:xfrm>
          </p:grpSpPr>
          <p:sp>
            <p:nvSpPr>
              <p:cNvPr id="13" name="Flèche droite 12"/>
              <p:cNvSpPr/>
              <p:nvPr/>
            </p:nvSpPr>
            <p:spPr>
              <a:xfrm rot="5400000">
                <a:off x="782599" y="2309023"/>
                <a:ext cx="1614562" cy="372465"/>
              </a:xfrm>
              <a:prstGeom prst="rightArrow">
                <a:avLst>
                  <a:gd name="adj1" fmla="val 70000"/>
                  <a:gd name="adj2" fmla="val 127653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6" name="Flèche droite 15"/>
              <p:cNvSpPr/>
              <p:nvPr/>
            </p:nvSpPr>
            <p:spPr>
              <a:xfrm rot="16200000" flipV="1">
                <a:off x="7555371" y="2351443"/>
                <a:ext cx="1529720" cy="372465"/>
              </a:xfrm>
              <a:prstGeom prst="rightArrow">
                <a:avLst>
                  <a:gd name="adj1" fmla="val 70000"/>
                  <a:gd name="adj2" fmla="val 127653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7" name="Flèche droite 16"/>
              <p:cNvSpPr/>
              <p:nvPr/>
            </p:nvSpPr>
            <p:spPr>
              <a:xfrm rot="10800000" flipV="1">
                <a:off x="1776113" y="1687974"/>
                <a:ext cx="6357885" cy="372465"/>
              </a:xfrm>
              <a:prstGeom prst="rightArrow">
                <a:avLst>
                  <a:gd name="adj1" fmla="val 70000"/>
                  <a:gd name="adj2" fmla="val 127653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</p:grpSp>
        <p:grpSp>
          <p:nvGrpSpPr>
            <p:cNvPr id="4" name="Groupe 3"/>
            <p:cNvGrpSpPr/>
            <p:nvPr/>
          </p:nvGrpSpPr>
          <p:grpSpPr>
            <a:xfrm>
              <a:off x="4360338" y="3357956"/>
              <a:ext cx="1189434" cy="1189434"/>
              <a:chOff x="3939810" y="4168387"/>
              <a:chExt cx="1189434" cy="1189434"/>
            </a:xfrm>
          </p:grpSpPr>
          <p:grpSp>
            <p:nvGrpSpPr>
              <p:cNvPr id="8" name="Groupe 7"/>
              <p:cNvGrpSpPr/>
              <p:nvPr/>
            </p:nvGrpSpPr>
            <p:grpSpPr>
              <a:xfrm>
                <a:off x="3939810" y="4168387"/>
                <a:ext cx="1189434" cy="1189434"/>
                <a:chOff x="3122339" y="1437282"/>
                <a:chExt cx="1189434" cy="1189434"/>
              </a:xfrm>
            </p:grpSpPr>
            <p:sp>
              <p:nvSpPr>
                <p:cNvPr id="9" name="Ellipse 8"/>
                <p:cNvSpPr/>
                <p:nvPr/>
              </p:nvSpPr>
              <p:spPr>
                <a:xfrm>
                  <a:off x="3122339" y="1437282"/>
                  <a:ext cx="1189434" cy="118943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0" name="Ellipse 4"/>
                <p:cNvSpPr/>
                <p:nvPr/>
              </p:nvSpPr>
              <p:spPr>
                <a:xfrm>
                  <a:off x="3296528" y="1611471"/>
                  <a:ext cx="841056" cy="8410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2100" kern="1200" dirty="0"/>
                </a:p>
              </p:txBody>
            </p:sp>
          </p:grpSp>
          <p:grpSp>
            <p:nvGrpSpPr>
              <p:cNvPr id="21" name="Diagram group"/>
              <p:cNvGrpSpPr/>
              <p:nvPr/>
            </p:nvGrpSpPr>
            <p:grpSpPr>
              <a:xfrm>
                <a:off x="4064286" y="4496685"/>
                <a:ext cx="1015425" cy="532834"/>
                <a:chOff x="1870508" y="550434"/>
                <a:chExt cx="1015425" cy="53283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22" name="Groupe 21"/>
                <p:cNvGrpSpPr/>
                <p:nvPr/>
              </p:nvGrpSpPr>
              <p:grpSpPr>
                <a:xfrm>
                  <a:off x="1870508" y="550434"/>
                  <a:ext cx="1015425" cy="532834"/>
                  <a:chOff x="1870508" y="550434"/>
                  <a:chExt cx="1015425" cy="53283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23" name="Rectangle 22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7780" tIns="17780" rIns="17780" bIns="17780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r-FR" sz="1400" kern="1200" dirty="0" smtClean="0"/>
                      <a:t>Route Optimum</a:t>
                    </a:r>
                    <a:endParaRPr lang="fr-FR" sz="1400" kern="1200" dirty="0"/>
                  </a:p>
                </p:txBody>
              </p:sp>
            </p:grpSp>
          </p:grpSp>
        </p:grpSp>
        <p:grpSp>
          <p:nvGrpSpPr>
            <p:cNvPr id="26" name="Groupe 25"/>
            <p:cNvGrpSpPr/>
            <p:nvPr/>
          </p:nvGrpSpPr>
          <p:grpSpPr>
            <a:xfrm>
              <a:off x="4393989" y="4768612"/>
              <a:ext cx="1189434" cy="1189434"/>
              <a:chOff x="3939810" y="4168387"/>
              <a:chExt cx="1189434" cy="1189434"/>
            </a:xfrm>
          </p:grpSpPr>
          <p:grpSp>
            <p:nvGrpSpPr>
              <p:cNvPr id="27" name="Groupe 26"/>
              <p:cNvGrpSpPr/>
              <p:nvPr/>
            </p:nvGrpSpPr>
            <p:grpSpPr>
              <a:xfrm>
                <a:off x="3939810" y="4168387"/>
                <a:ext cx="1189434" cy="1189434"/>
                <a:chOff x="3122339" y="1437282"/>
                <a:chExt cx="1189434" cy="1189434"/>
              </a:xfrm>
            </p:grpSpPr>
            <p:sp>
              <p:nvSpPr>
                <p:cNvPr id="32" name="Ellipse 31"/>
                <p:cNvSpPr/>
                <p:nvPr/>
              </p:nvSpPr>
              <p:spPr>
                <a:xfrm>
                  <a:off x="3122339" y="1437282"/>
                  <a:ext cx="1189434" cy="118943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Ellipse 4"/>
                <p:cNvSpPr/>
                <p:nvPr/>
              </p:nvSpPr>
              <p:spPr>
                <a:xfrm>
                  <a:off x="3296528" y="1611471"/>
                  <a:ext cx="841056" cy="8410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2100" kern="1200" dirty="0"/>
                </a:p>
              </p:txBody>
            </p:sp>
          </p:grpSp>
          <p:grpSp>
            <p:nvGrpSpPr>
              <p:cNvPr id="28" name="Diagram group"/>
              <p:cNvGrpSpPr/>
              <p:nvPr/>
            </p:nvGrpSpPr>
            <p:grpSpPr>
              <a:xfrm>
                <a:off x="4064286" y="4496685"/>
                <a:ext cx="1015425" cy="532834"/>
                <a:chOff x="1870508" y="550434"/>
                <a:chExt cx="1015425" cy="53283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29" name="Groupe 28"/>
                <p:cNvGrpSpPr/>
                <p:nvPr/>
              </p:nvGrpSpPr>
              <p:grpSpPr>
                <a:xfrm>
                  <a:off x="1870508" y="550434"/>
                  <a:ext cx="1015425" cy="532834"/>
                  <a:chOff x="1870508" y="550434"/>
                  <a:chExt cx="1015425" cy="53283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7780" tIns="17780" rIns="17780" bIns="17780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r-FR" sz="1400" kern="1200" dirty="0" smtClean="0"/>
                      <a:t>Autres choix de route</a:t>
                    </a:r>
                    <a:endParaRPr lang="fr-FR" sz="1400" kern="1200" dirty="0"/>
                  </a:p>
                </p:txBody>
              </p:sp>
            </p:grpSp>
          </p:grpSp>
        </p:grpSp>
        <p:grpSp>
          <p:nvGrpSpPr>
            <p:cNvPr id="35" name="Groupe 34"/>
            <p:cNvGrpSpPr/>
            <p:nvPr/>
          </p:nvGrpSpPr>
          <p:grpSpPr>
            <a:xfrm>
              <a:off x="7431892" y="4068456"/>
              <a:ext cx="1189434" cy="1189434"/>
              <a:chOff x="3939810" y="4168387"/>
              <a:chExt cx="1189434" cy="1189434"/>
            </a:xfrm>
          </p:grpSpPr>
          <p:grpSp>
            <p:nvGrpSpPr>
              <p:cNvPr id="36" name="Groupe 35"/>
              <p:cNvGrpSpPr/>
              <p:nvPr/>
            </p:nvGrpSpPr>
            <p:grpSpPr>
              <a:xfrm>
                <a:off x="3939810" y="4168387"/>
                <a:ext cx="1189434" cy="1189434"/>
                <a:chOff x="3122339" y="1437282"/>
                <a:chExt cx="1189434" cy="1189434"/>
              </a:xfrm>
            </p:grpSpPr>
            <p:sp>
              <p:nvSpPr>
                <p:cNvPr id="41" name="Ellipse 40"/>
                <p:cNvSpPr/>
                <p:nvPr/>
              </p:nvSpPr>
              <p:spPr>
                <a:xfrm>
                  <a:off x="3122339" y="1437282"/>
                  <a:ext cx="1189434" cy="1189434"/>
                </a:xfrm>
                <a:prstGeom prst="ellipse">
                  <a:avLst/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2" name="Ellipse 4"/>
                <p:cNvSpPr/>
                <p:nvPr/>
              </p:nvSpPr>
              <p:spPr>
                <a:xfrm>
                  <a:off x="3296528" y="1611471"/>
                  <a:ext cx="841056" cy="84105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335" tIns="13335" rIns="13335" bIns="13335" numCol="1" spcCol="1270" anchor="ctr" anchorCtr="0">
                  <a:noAutofit/>
                </a:bodyPr>
                <a:lstStyle/>
                <a:p>
                  <a:pPr lvl="0" algn="ctr" defTabSz="9334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fr-FR" sz="2100" kern="1200" dirty="0"/>
                </a:p>
              </p:txBody>
            </p:sp>
          </p:grpSp>
          <p:grpSp>
            <p:nvGrpSpPr>
              <p:cNvPr id="37" name="Diagram group"/>
              <p:cNvGrpSpPr/>
              <p:nvPr/>
            </p:nvGrpSpPr>
            <p:grpSpPr>
              <a:xfrm>
                <a:off x="4064286" y="4496685"/>
                <a:ext cx="1015425" cy="532834"/>
                <a:chOff x="1870508" y="550434"/>
                <a:chExt cx="1015425" cy="532834"/>
              </a:xfrm>
              <a:scene3d>
                <a:camera prst="orthographicFront">
                  <a:rot lat="0" lon="0" rev="0"/>
                </a:camera>
                <a:lightRig rig="threePt" dir="t"/>
              </a:scene3d>
            </p:grpSpPr>
            <p:grpSp>
              <p:nvGrpSpPr>
                <p:cNvPr id="38" name="Groupe 37"/>
                <p:cNvGrpSpPr/>
                <p:nvPr/>
              </p:nvGrpSpPr>
              <p:grpSpPr>
                <a:xfrm>
                  <a:off x="1870508" y="550434"/>
                  <a:ext cx="1015425" cy="532834"/>
                  <a:chOff x="1870508" y="550434"/>
                  <a:chExt cx="1015425" cy="532834"/>
                </a:xfrm>
                <a:scene3d>
                  <a:camera prst="orthographicFront">
                    <a:rot lat="0" lon="0" rev="0"/>
                  </a:camera>
                  <a:lightRig rig="threePt" dir="t"/>
                </a:scene3d>
              </p:grpSpPr>
              <p:sp>
                <p:nvSpPr>
                  <p:cNvPr id="39" name="Rectangle 38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hemeClr val="dk1">
                      <a:alpha val="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40" name="Rectangle 39"/>
                  <p:cNvSpPr/>
                  <p:nvPr/>
                </p:nvSpPr>
                <p:spPr>
                  <a:xfrm>
                    <a:off x="1870508" y="550434"/>
                    <a:ext cx="1015425" cy="532834"/>
                  </a:xfrm>
                  <a:prstGeom prst="rect">
                    <a:avLst/>
                  </a:prstGeom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7780" tIns="17780" rIns="17780" bIns="17780" numCol="1" spcCol="1270" anchor="ctr" anchorCtr="0">
                    <a:noAutofit/>
                  </a:bodyPr>
                  <a:lstStyle/>
                  <a:p>
                    <a:pPr lvl="0" algn="ctr" defTabSz="6223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fr-FR" sz="1400" kern="1200" dirty="0" smtClean="0"/>
                      <a:t>Mise en route</a:t>
                    </a:r>
                    <a:endParaRPr lang="fr-FR" sz="1400" kern="1200" dirty="0"/>
                  </a:p>
                </p:txBody>
              </p:sp>
            </p:grpSp>
          </p:grpSp>
        </p:grpSp>
      </p:grpSp>
      <p:sp>
        <p:nvSpPr>
          <p:cNvPr id="6" name="ZoneTexte 5"/>
          <p:cNvSpPr txBox="1"/>
          <p:nvPr/>
        </p:nvSpPr>
        <p:spPr>
          <a:xfrm>
            <a:off x="240647" y="1381418"/>
            <a:ext cx="4809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Comment </a:t>
            </a:r>
            <a:r>
              <a:rPr lang="fr-FR" sz="2000" dirty="0" err="1" smtClean="0"/>
              <a:t>Maxsea</a:t>
            </a:r>
            <a:r>
              <a:rPr lang="fr-FR" sz="2000" dirty="0" smtClean="0"/>
              <a:t> calcule le routage?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7970024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3200" b="1">
                <a:cs typeface="Arial" charset="0"/>
              </a:rPr>
              <a:t>Logiciel de routage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71634" y="1414327"/>
            <a:ext cx="48354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Données brutes météo</a:t>
            </a:r>
          </a:p>
          <a:p>
            <a:pPr algn="ctr"/>
            <a:r>
              <a:rPr lang="fr-FR" dirty="0"/>
              <a:t>↓</a:t>
            </a:r>
          </a:p>
          <a:p>
            <a:pPr algn="ctr"/>
            <a:r>
              <a:rPr lang="fr-FR" sz="2000" b="1" dirty="0" smtClean="0"/>
              <a:t>Analyse Visuelle </a:t>
            </a:r>
            <a:r>
              <a:rPr lang="fr-FR" dirty="0" smtClean="0"/>
              <a:t>:</a:t>
            </a:r>
          </a:p>
        </p:txBody>
      </p:sp>
      <p:sp>
        <p:nvSpPr>
          <p:cNvPr id="4" name="Accolade ouvrante 3"/>
          <p:cNvSpPr/>
          <p:nvPr/>
        </p:nvSpPr>
        <p:spPr bwMode="auto">
          <a:xfrm rot="5400000">
            <a:off x="4412425" y="5513"/>
            <a:ext cx="353826" cy="5472608"/>
          </a:xfrm>
          <a:prstGeom prst="leftBrace">
            <a:avLst>
              <a:gd name="adj1" fmla="val 32246"/>
              <a:gd name="adj2" fmla="val 511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1520" y="328498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Vents                                        Vagues                                  Courants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804994"/>
            <a:ext cx="2727862" cy="218228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088" y="3788517"/>
            <a:ext cx="2730500" cy="21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804994"/>
            <a:ext cx="2707920" cy="216633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407" y="3789040"/>
            <a:ext cx="2727862" cy="2182290"/>
          </a:xfrm>
          <a:prstGeom prst="rect">
            <a:avLst/>
          </a:prstGeom>
        </p:spPr>
      </p:pic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024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3200" b="1">
                <a:cs typeface="Arial" charset="0"/>
              </a:rPr>
              <a:t>Logiciel de routage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71634" y="1414327"/>
            <a:ext cx="4835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Polaires</a:t>
            </a:r>
            <a:r>
              <a:rPr lang="fr-FR" dirty="0" smtClean="0"/>
              <a:t>: graphiques et/ou tableau</a:t>
            </a:r>
          </a:p>
        </p:txBody>
      </p:sp>
      <p:sp>
        <p:nvSpPr>
          <p:cNvPr id="4" name="Accolade ouvrante 3"/>
          <p:cNvSpPr/>
          <p:nvPr/>
        </p:nvSpPr>
        <p:spPr bwMode="auto">
          <a:xfrm rot="5400000">
            <a:off x="4539549" y="-642559"/>
            <a:ext cx="353826" cy="5472608"/>
          </a:xfrm>
          <a:prstGeom prst="leftBrace">
            <a:avLst>
              <a:gd name="adj1" fmla="val 32246"/>
              <a:gd name="adj2" fmla="val 5116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10547" y="242088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Vent                Voile (</a:t>
            </a:r>
            <a:r>
              <a:rPr lang="fr-FR" sz="2000" dirty="0" err="1" smtClean="0"/>
              <a:t>SailSet</a:t>
            </a:r>
            <a:r>
              <a:rPr lang="fr-FR" sz="2000" dirty="0" smtClean="0"/>
              <a:t>)                            Vague (en %)</a:t>
            </a: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4" y="2803470"/>
            <a:ext cx="3550811" cy="219637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40"/>
          <a:stretch/>
        </p:blipFill>
        <p:spPr>
          <a:xfrm>
            <a:off x="917757" y="5104783"/>
            <a:ext cx="3577127" cy="99017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171" y="3047148"/>
            <a:ext cx="3260854" cy="234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98575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fr-FR" sz="3200" b="1">
                <a:cs typeface="Arial" charset="0"/>
              </a:rPr>
              <a:t>Logiciel de routage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1916832"/>
            <a:ext cx="4176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Isochrones</a:t>
            </a:r>
            <a:r>
              <a:rPr lang="fr-FR" sz="2000" dirty="0" smtClean="0"/>
              <a:t> → Construction d’un </a:t>
            </a:r>
            <a:r>
              <a:rPr lang="fr-FR" sz="2000" b="1" dirty="0" smtClean="0"/>
              <a:t>routage optimal </a:t>
            </a:r>
            <a:r>
              <a:rPr lang="fr-FR" sz="2000" dirty="0" smtClean="0"/>
              <a:t>et  affichage d’autres paramètres utiles (isochrones, viabilité, voilure):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79512" y="4221088"/>
            <a:ext cx="367240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On </a:t>
            </a:r>
            <a:r>
              <a:rPr lang="fr-FR" sz="2000" dirty="0" smtClean="0"/>
              <a:t>peut </a:t>
            </a:r>
            <a:r>
              <a:rPr lang="fr-FR" sz="2000" dirty="0" smtClean="0"/>
              <a:t>faire des </a:t>
            </a:r>
            <a:r>
              <a:rPr lang="fr-FR" sz="2000" b="1" dirty="0" smtClean="0"/>
              <a:t>choix</a:t>
            </a:r>
            <a:r>
              <a:rPr lang="fr-FR" sz="2000" dirty="0" smtClean="0"/>
              <a:t> </a:t>
            </a:r>
            <a:r>
              <a:rPr lang="fr-FR" sz="2000" b="1" dirty="0" smtClean="0"/>
              <a:t>sur la route</a:t>
            </a:r>
            <a:r>
              <a:rPr lang="fr-FR" sz="2000" dirty="0" smtClean="0"/>
              <a:t>:</a:t>
            </a:r>
          </a:p>
          <a:p>
            <a:pPr algn="ctr"/>
            <a:r>
              <a:rPr lang="fr-FR" dirty="0" smtClean="0"/>
              <a:t>Exemple de Routage Météo Alternatif</a:t>
            </a: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96752"/>
            <a:ext cx="3125130" cy="240375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92447"/>
            <a:ext cx="3153758" cy="24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575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>
                <a:cs typeface="Arial" charset="0"/>
              </a:rPr>
              <a:t>Logiciel de routage</a:t>
            </a:r>
          </a:p>
        </p:txBody>
      </p:sp>
      <p:sp>
        <p:nvSpPr>
          <p:cNvPr id="7168" name="ZoneTexte 7167"/>
          <p:cNvSpPr txBox="1"/>
          <p:nvPr/>
        </p:nvSpPr>
        <p:spPr>
          <a:xfrm>
            <a:off x="251520" y="1268760"/>
            <a:ext cx="86409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/>
              <a:t>Maxsea</a:t>
            </a:r>
            <a:r>
              <a:rPr lang="fr-FR" sz="2000" dirty="0" smtClean="0"/>
              <a:t> :</a:t>
            </a:r>
            <a:endParaRPr lang="fr-FR" sz="2000" dirty="0" smtClean="0"/>
          </a:p>
          <a:p>
            <a:endParaRPr lang="fr-FR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dirty="0" smtClean="0"/>
              <a:t>Utilise la </a:t>
            </a:r>
            <a:r>
              <a:rPr lang="fr-FR" sz="2000" b="1" dirty="0" smtClean="0"/>
              <a:t>méthode des isochrones</a:t>
            </a:r>
          </a:p>
          <a:p>
            <a:endParaRPr lang="fr-FR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000" b="1" dirty="0" smtClean="0"/>
              <a:t>Programmation dynamique</a:t>
            </a:r>
          </a:p>
          <a:p>
            <a:endParaRPr lang="fr-FR" sz="2000" dirty="0" smtClean="0"/>
          </a:p>
          <a:p>
            <a:pPr marL="1200150" lvl="2" indent="-285750">
              <a:buFont typeface="Arial" pitchFamily="34" charset="0"/>
              <a:buChar char="→"/>
            </a:pPr>
            <a:r>
              <a:rPr lang="fr-FR" sz="2000" dirty="0" smtClean="0"/>
              <a:t>Résolution par étapes</a:t>
            </a:r>
          </a:p>
          <a:p>
            <a:pPr marL="1200150" lvl="2" indent="-285750">
              <a:buFont typeface="Arial" pitchFamily="34" charset="0"/>
              <a:buChar char="→"/>
            </a:pPr>
            <a:endParaRPr lang="fr-FR" sz="2000" dirty="0" smtClean="0"/>
          </a:p>
          <a:p>
            <a:pPr marL="1200150" lvl="2" indent="-285750">
              <a:buFont typeface="Arial" pitchFamily="34" charset="0"/>
              <a:buChar char="→"/>
            </a:pPr>
            <a:r>
              <a:rPr lang="fr-FR" sz="2000" dirty="0" smtClean="0"/>
              <a:t>Optimum global = optimum de chaque étape</a:t>
            </a:r>
          </a:p>
          <a:p>
            <a:pPr marL="1200150" lvl="2" indent="-285750">
              <a:buFont typeface="Arial" pitchFamily="34" charset="0"/>
              <a:buChar char="→"/>
            </a:pPr>
            <a:endParaRPr lang="fr-FR" sz="2000" dirty="0" smtClean="0"/>
          </a:p>
          <a:p>
            <a:pPr lvl="5"/>
            <a:r>
              <a:rPr lang="fr-FR" sz="2000" dirty="0" smtClean="0"/>
              <a:t>Exige convexité de la fonction</a:t>
            </a:r>
          </a:p>
          <a:p>
            <a:endParaRPr lang="fr-FR" sz="2000" dirty="0"/>
          </a:p>
          <a:p>
            <a:endParaRPr lang="fr-FR" sz="2000" dirty="0" smtClean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7172" name="Flèche droite à entaille 7171"/>
          <p:cNvSpPr/>
          <p:nvPr/>
        </p:nvSpPr>
        <p:spPr bwMode="auto">
          <a:xfrm>
            <a:off x="2233746" y="4437112"/>
            <a:ext cx="215801" cy="144016"/>
          </a:xfrm>
          <a:prstGeom prst="notched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1913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0" y="179388"/>
            <a:ext cx="7273925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fr-FR" sz="3200" b="1" dirty="0" smtClean="0">
                <a:cs typeface="Arial" charset="0"/>
              </a:rPr>
              <a:t>Routage : une étape</a:t>
            </a:r>
            <a:endParaRPr lang="fr-FR" sz="3200" b="1" dirty="0">
              <a:cs typeface="Arial" charset="0"/>
            </a:endParaRPr>
          </a:p>
        </p:txBody>
      </p:sp>
      <p:sp>
        <p:nvSpPr>
          <p:cNvPr id="19" name="Arc 18"/>
          <p:cNvSpPr/>
          <p:nvPr/>
        </p:nvSpPr>
        <p:spPr bwMode="auto">
          <a:xfrm>
            <a:off x="451528" y="3068960"/>
            <a:ext cx="2940779" cy="2914343"/>
          </a:xfrm>
          <a:custGeom>
            <a:avLst/>
            <a:gdLst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4" fmla="*/ 1944216 w 3888432"/>
              <a:gd name="connsiteY4" fmla="*/ 1188132 h 2376264"/>
              <a:gd name="connsiteX5" fmla="*/ 359785 w 3888432"/>
              <a:gd name="connsiteY5" fmla="*/ 499566 h 2376264"/>
              <a:gd name="connsiteX0" fmla="*/ 359785 w 3888432"/>
              <a:gd name="connsiteY0" fmla="*/ 499566 h 2376264"/>
              <a:gd name="connsiteX1" fmla="*/ 2408654 w 3888432"/>
              <a:gd name="connsiteY1" fmla="*/ 34398 h 2376264"/>
              <a:gd name="connsiteX2" fmla="*/ 3605885 w 3888432"/>
              <a:gd name="connsiteY2" fmla="*/ 1804971 h 2376264"/>
              <a:gd name="connsiteX3" fmla="*/ 1548131 w 3888432"/>
              <a:gd name="connsiteY3" fmla="*/ 2351347 h 2376264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246100 w 3653066"/>
              <a:gd name="connsiteY2" fmla="*/ 1829557 h 2400918"/>
              <a:gd name="connsiteX3" fmla="*/ 1188346 w 3653066"/>
              <a:gd name="connsiteY3" fmla="*/ 2375933 h 2400918"/>
              <a:gd name="connsiteX4" fmla="*/ 1584431 w 3653066"/>
              <a:gd name="connsiteY4" fmla="*/ 1212718 h 2400918"/>
              <a:gd name="connsiteX5" fmla="*/ 0 w 3653066"/>
              <a:gd name="connsiteY5" fmla="*/ 524152 h 2400918"/>
              <a:gd name="connsiteX0" fmla="*/ 0 w 3653066"/>
              <a:gd name="connsiteY0" fmla="*/ 524152 h 2400918"/>
              <a:gd name="connsiteX1" fmla="*/ 2048869 w 3653066"/>
              <a:gd name="connsiteY1" fmla="*/ 58984 h 2400918"/>
              <a:gd name="connsiteX2" fmla="*/ 3481770 w 3653066"/>
              <a:gd name="connsiteY2" fmla="*/ 1593887 h 2400918"/>
              <a:gd name="connsiteX3" fmla="*/ 1188346 w 3653066"/>
              <a:gd name="connsiteY3" fmla="*/ 2375933 h 2400918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246100 w 3529924"/>
              <a:gd name="connsiteY2" fmla="*/ 1829557 h 2624867"/>
              <a:gd name="connsiteX3" fmla="*/ 1188346 w 3529924"/>
              <a:gd name="connsiteY3" fmla="*/ 2375933 h 2624867"/>
              <a:gd name="connsiteX4" fmla="*/ 1584431 w 3529924"/>
              <a:gd name="connsiteY4" fmla="*/ 1212718 h 2624867"/>
              <a:gd name="connsiteX5" fmla="*/ 0 w 3529924"/>
              <a:gd name="connsiteY5" fmla="*/ 524152 h 2624867"/>
              <a:gd name="connsiteX0" fmla="*/ 0 w 3529924"/>
              <a:gd name="connsiteY0" fmla="*/ 524152 h 2624867"/>
              <a:gd name="connsiteX1" fmla="*/ 2048869 w 3529924"/>
              <a:gd name="connsiteY1" fmla="*/ 58984 h 2624867"/>
              <a:gd name="connsiteX2" fmla="*/ 3481770 w 3529924"/>
              <a:gd name="connsiteY2" fmla="*/ 1593887 h 2624867"/>
              <a:gd name="connsiteX3" fmla="*/ 2708834 w 3529924"/>
              <a:gd name="connsiteY3" fmla="*/ 2597054 h 2624867"/>
              <a:gd name="connsiteX4" fmla="*/ 1188346 w 3529924"/>
              <a:gd name="connsiteY4" fmla="*/ 2375933 h 262486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246100 w 3822475"/>
              <a:gd name="connsiteY2" fmla="*/ 1825737 h 2621047"/>
              <a:gd name="connsiteX3" fmla="*/ 1188346 w 3822475"/>
              <a:gd name="connsiteY3" fmla="*/ 2372113 h 2621047"/>
              <a:gd name="connsiteX4" fmla="*/ 1584431 w 3822475"/>
              <a:gd name="connsiteY4" fmla="*/ 1208898 h 2621047"/>
              <a:gd name="connsiteX5" fmla="*/ 0 w 3822475"/>
              <a:gd name="connsiteY5" fmla="*/ 520332 h 2621047"/>
              <a:gd name="connsiteX0" fmla="*/ 0 w 3822475"/>
              <a:gd name="connsiteY0" fmla="*/ 520332 h 2621047"/>
              <a:gd name="connsiteX1" fmla="*/ 2048869 w 3822475"/>
              <a:gd name="connsiteY1" fmla="*/ 55164 h 2621047"/>
              <a:gd name="connsiteX2" fmla="*/ 3821135 w 3822475"/>
              <a:gd name="connsiteY2" fmla="*/ 1533506 h 2621047"/>
              <a:gd name="connsiteX3" fmla="*/ 2708834 w 3822475"/>
              <a:gd name="connsiteY3" fmla="*/ 2593234 h 2621047"/>
              <a:gd name="connsiteX4" fmla="*/ 1188346 w 3822475"/>
              <a:gd name="connsiteY4" fmla="*/ 2372113 h 2621047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246100 w 3835661"/>
              <a:gd name="connsiteY2" fmla="*/ 1805033 h 2600343"/>
              <a:gd name="connsiteX3" fmla="*/ 1188346 w 3835661"/>
              <a:gd name="connsiteY3" fmla="*/ 2351409 h 2600343"/>
              <a:gd name="connsiteX4" fmla="*/ 1584431 w 3835661"/>
              <a:gd name="connsiteY4" fmla="*/ 1188194 h 2600343"/>
              <a:gd name="connsiteX5" fmla="*/ 0 w 3835661"/>
              <a:gd name="connsiteY5" fmla="*/ 499628 h 2600343"/>
              <a:gd name="connsiteX0" fmla="*/ 0 w 3835661"/>
              <a:gd name="connsiteY0" fmla="*/ 499628 h 2600343"/>
              <a:gd name="connsiteX1" fmla="*/ 2048869 w 3835661"/>
              <a:gd name="connsiteY1" fmla="*/ 34460 h 2600343"/>
              <a:gd name="connsiteX2" fmla="*/ 3331003 w 3835661"/>
              <a:gd name="connsiteY2" fmla="*/ 385511 h 2600343"/>
              <a:gd name="connsiteX3" fmla="*/ 3821135 w 3835661"/>
              <a:gd name="connsiteY3" fmla="*/ 1512802 h 2600343"/>
              <a:gd name="connsiteX4" fmla="*/ 2708834 w 3835661"/>
              <a:gd name="connsiteY4" fmla="*/ 2572530 h 2600343"/>
              <a:gd name="connsiteX5" fmla="*/ 1188346 w 3835661"/>
              <a:gd name="connsiteY5" fmla="*/ 2351409 h 2600343"/>
              <a:gd name="connsiteX0" fmla="*/ 0 w 3835661"/>
              <a:gd name="connsiteY0" fmla="*/ 852184 h 2952899"/>
              <a:gd name="connsiteX1" fmla="*/ 2048869 w 3835661"/>
              <a:gd name="connsiteY1" fmla="*/ 387016 h 2952899"/>
              <a:gd name="connsiteX2" fmla="*/ 3246100 w 3835661"/>
              <a:gd name="connsiteY2" fmla="*/ 2157589 h 2952899"/>
              <a:gd name="connsiteX3" fmla="*/ 1188346 w 3835661"/>
              <a:gd name="connsiteY3" fmla="*/ 2703965 h 2952899"/>
              <a:gd name="connsiteX4" fmla="*/ 1584431 w 3835661"/>
              <a:gd name="connsiteY4" fmla="*/ 1540750 h 2952899"/>
              <a:gd name="connsiteX5" fmla="*/ 0 w 3835661"/>
              <a:gd name="connsiteY5" fmla="*/ 852184 h 2952899"/>
              <a:gd name="connsiteX0" fmla="*/ 0 w 3835661"/>
              <a:gd name="connsiteY0" fmla="*/ 852184 h 2952899"/>
              <a:gd name="connsiteX1" fmla="*/ 1954601 w 3835661"/>
              <a:gd name="connsiteY1" fmla="*/ 517 h 2952899"/>
              <a:gd name="connsiteX2" fmla="*/ 3331003 w 3835661"/>
              <a:gd name="connsiteY2" fmla="*/ 738067 h 2952899"/>
              <a:gd name="connsiteX3" fmla="*/ 3821135 w 3835661"/>
              <a:gd name="connsiteY3" fmla="*/ 1865358 h 2952899"/>
              <a:gd name="connsiteX4" fmla="*/ 2708834 w 3835661"/>
              <a:gd name="connsiteY4" fmla="*/ 2925086 h 2952899"/>
              <a:gd name="connsiteX5" fmla="*/ 1188346 w 3835661"/>
              <a:gd name="connsiteY5" fmla="*/ 2703965 h 2952899"/>
              <a:gd name="connsiteX0" fmla="*/ 0 w 3835661"/>
              <a:gd name="connsiteY0" fmla="*/ 852184 h 3194159"/>
              <a:gd name="connsiteX1" fmla="*/ 2048869 w 3835661"/>
              <a:gd name="connsiteY1" fmla="*/ 387016 h 3194159"/>
              <a:gd name="connsiteX2" fmla="*/ 3246100 w 3835661"/>
              <a:gd name="connsiteY2" fmla="*/ 2157589 h 3194159"/>
              <a:gd name="connsiteX3" fmla="*/ 1188346 w 3835661"/>
              <a:gd name="connsiteY3" fmla="*/ 2703965 h 3194159"/>
              <a:gd name="connsiteX4" fmla="*/ 1584431 w 3835661"/>
              <a:gd name="connsiteY4" fmla="*/ 1540750 h 3194159"/>
              <a:gd name="connsiteX5" fmla="*/ 0 w 3835661"/>
              <a:gd name="connsiteY5" fmla="*/ 852184 h 3194159"/>
              <a:gd name="connsiteX0" fmla="*/ 0 w 3835661"/>
              <a:gd name="connsiteY0" fmla="*/ 852184 h 3194159"/>
              <a:gd name="connsiteX1" fmla="*/ 1954601 w 3835661"/>
              <a:gd name="connsiteY1" fmla="*/ 517 h 3194159"/>
              <a:gd name="connsiteX2" fmla="*/ 3331003 w 3835661"/>
              <a:gd name="connsiteY2" fmla="*/ 738067 h 3194159"/>
              <a:gd name="connsiteX3" fmla="*/ 3821135 w 3835661"/>
              <a:gd name="connsiteY3" fmla="*/ 1865358 h 3194159"/>
              <a:gd name="connsiteX4" fmla="*/ 2708834 w 3835661"/>
              <a:gd name="connsiteY4" fmla="*/ 2925086 h 3194159"/>
              <a:gd name="connsiteX5" fmla="*/ 1961344 w 3835661"/>
              <a:gd name="connsiteY5" fmla="*/ 3194159 h 3194159"/>
              <a:gd name="connsiteX0" fmla="*/ 0 w 3835661"/>
              <a:gd name="connsiteY0" fmla="*/ 852184 h 3236931"/>
              <a:gd name="connsiteX1" fmla="*/ 2048869 w 3835661"/>
              <a:gd name="connsiteY1" fmla="*/ 387016 h 3236931"/>
              <a:gd name="connsiteX2" fmla="*/ 3246100 w 3835661"/>
              <a:gd name="connsiteY2" fmla="*/ 2157589 h 3236931"/>
              <a:gd name="connsiteX3" fmla="*/ 1188346 w 3835661"/>
              <a:gd name="connsiteY3" fmla="*/ 2703965 h 3236931"/>
              <a:gd name="connsiteX4" fmla="*/ 1584431 w 3835661"/>
              <a:gd name="connsiteY4" fmla="*/ 1540750 h 3236931"/>
              <a:gd name="connsiteX5" fmla="*/ 0 w 3835661"/>
              <a:gd name="connsiteY5" fmla="*/ 852184 h 3236931"/>
              <a:gd name="connsiteX0" fmla="*/ 0 w 3835661"/>
              <a:gd name="connsiteY0" fmla="*/ 852184 h 3236931"/>
              <a:gd name="connsiteX1" fmla="*/ 1954601 w 3835661"/>
              <a:gd name="connsiteY1" fmla="*/ 517 h 3236931"/>
              <a:gd name="connsiteX2" fmla="*/ 3331003 w 3835661"/>
              <a:gd name="connsiteY2" fmla="*/ 738067 h 3236931"/>
              <a:gd name="connsiteX3" fmla="*/ 3821135 w 3835661"/>
              <a:gd name="connsiteY3" fmla="*/ 1865358 h 3236931"/>
              <a:gd name="connsiteX4" fmla="*/ 2982211 w 3835661"/>
              <a:gd name="connsiteY4" fmla="*/ 3179609 h 3236931"/>
              <a:gd name="connsiteX5" fmla="*/ 1961344 w 3835661"/>
              <a:gd name="connsiteY5" fmla="*/ 3194159 h 3236931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2982211 w 3835661"/>
              <a:gd name="connsiteY4" fmla="*/ 3179609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2404404 w 3835661"/>
              <a:gd name="connsiteY5" fmla="*/ 3410976 h 3410976"/>
              <a:gd name="connsiteX0" fmla="*/ 0 w 3835661"/>
              <a:gd name="connsiteY0" fmla="*/ 852184 h 3410976"/>
              <a:gd name="connsiteX1" fmla="*/ 2048869 w 3835661"/>
              <a:gd name="connsiteY1" fmla="*/ 387016 h 3410976"/>
              <a:gd name="connsiteX2" fmla="*/ 3246100 w 3835661"/>
              <a:gd name="connsiteY2" fmla="*/ 2157589 h 3410976"/>
              <a:gd name="connsiteX3" fmla="*/ 1188346 w 3835661"/>
              <a:gd name="connsiteY3" fmla="*/ 2703965 h 3410976"/>
              <a:gd name="connsiteX4" fmla="*/ 1584431 w 3835661"/>
              <a:gd name="connsiteY4" fmla="*/ 1540750 h 3410976"/>
              <a:gd name="connsiteX5" fmla="*/ 0 w 3835661"/>
              <a:gd name="connsiteY5" fmla="*/ 852184 h 3410976"/>
              <a:gd name="connsiteX0" fmla="*/ 0 w 3835661"/>
              <a:gd name="connsiteY0" fmla="*/ 852184 h 3410976"/>
              <a:gd name="connsiteX1" fmla="*/ 1954601 w 3835661"/>
              <a:gd name="connsiteY1" fmla="*/ 517 h 3410976"/>
              <a:gd name="connsiteX2" fmla="*/ 3331003 w 3835661"/>
              <a:gd name="connsiteY2" fmla="*/ 738067 h 3410976"/>
              <a:gd name="connsiteX3" fmla="*/ 3821135 w 3835661"/>
              <a:gd name="connsiteY3" fmla="*/ 1865358 h 3410976"/>
              <a:gd name="connsiteX4" fmla="*/ 3538393 w 3835661"/>
              <a:gd name="connsiteY4" fmla="*/ 2868524 h 3410976"/>
              <a:gd name="connsiteX5" fmla="*/ 3189601 w 3835661"/>
              <a:gd name="connsiteY5" fmla="*/ 3179609 h 3410976"/>
              <a:gd name="connsiteX6" fmla="*/ 2404404 w 3835661"/>
              <a:gd name="connsiteY6" fmla="*/ 3410976 h 3410976"/>
              <a:gd name="connsiteX0" fmla="*/ 0 w 3869481"/>
              <a:gd name="connsiteY0" fmla="*/ 852184 h 3410976"/>
              <a:gd name="connsiteX1" fmla="*/ 2048869 w 3869481"/>
              <a:gd name="connsiteY1" fmla="*/ 387016 h 3410976"/>
              <a:gd name="connsiteX2" fmla="*/ 3246100 w 3869481"/>
              <a:gd name="connsiteY2" fmla="*/ 2157589 h 3410976"/>
              <a:gd name="connsiteX3" fmla="*/ 1188346 w 3869481"/>
              <a:gd name="connsiteY3" fmla="*/ 2703965 h 3410976"/>
              <a:gd name="connsiteX4" fmla="*/ 1584431 w 3869481"/>
              <a:gd name="connsiteY4" fmla="*/ 1540750 h 3410976"/>
              <a:gd name="connsiteX5" fmla="*/ 0 w 3869481"/>
              <a:gd name="connsiteY5" fmla="*/ 852184 h 3410976"/>
              <a:gd name="connsiteX0" fmla="*/ 0 w 3869481"/>
              <a:gd name="connsiteY0" fmla="*/ 852184 h 3410976"/>
              <a:gd name="connsiteX1" fmla="*/ 1954601 w 3869481"/>
              <a:gd name="connsiteY1" fmla="*/ 517 h 3410976"/>
              <a:gd name="connsiteX2" fmla="*/ 3331003 w 3869481"/>
              <a:gd name="connsiteY2" fmla="*/ 738067 h 3410976"/>
              <a:gd name="connsiteX3" fmla="*/ 3821135 w 3869481"/>
              <a:gd name="connsiteY3" fmla="*/ 1865358 h 3410976"/>
              <a:gd name="connsiteX4" fmla="*/ 3830623 w 3869481"/>
              <a:gd name="connsiteY4" fmla="*/ 2227501 h 3410976"/>
              <a:gd name="connsiteX5" fmla="*/ 3538393 w 3869481"/>
              <a:gd name="connsiteY5" fmla="*/ 2868524 h 3410976"/>
              <a:gd name="connsiteX6" fmla="*/ 3189601 w 3869481"/>
              <a:gd name="connsiteY6" fmla="*/ 3179609 h 3410976"/>
              <a:gd name="connsiteX7" fmla="*/ 2404404 w 3869481"/>
              <a:gd name="connsiteY7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821135 w 3906100"/>
              <a:gd name="connsiteY3" fmla="*/ 186535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2184 h 3410976"/>
              <a:gd name="connsiteX1" fmla="*/ 2048869 w 3906100"/>
              <a:gd name="connsiteY1" fmla="*/ 387016 h 3410976"/>
              <a:gd name="connsiteX2" fmla="*/ 3246100 w 3906100"/>
              <a:gd name="connsiteY2" fmla="*/ 2157589 h 3410976"/>
              <a:gd name="connsiteX3" fmla="*/ 1188346 w 3906100"/>
              <a:gd name="connsiteY3" fmla="*/ 2703965 h 3410976"/>
              <a:gd name="connsiteX4" fmla="*/ 1584431 w 3906100"/>
              <a:gd name="connsiteY4" fmla="*/ 1540750 h 3410976"/>
              <a:gd name="connsiteX5" fmla="*/ 0 w 3906100"/>
              <a:gd name="connsiteY5" fmla="*/ 852184 h 3410976"/>
              <a:gd name="connsiteX0" fmla="*/ 0 w 3906100"/>
              <a:gd name="connsiteY0" fmla="*/ 852184 h 3410976"/>
              <a:gd name="connsiteX1" fmla="*/ 1954601 w 3906100"/>
              <a:gd name="connsiteY1" fmla="*/ 517 h 3410976"/>
              <a:gd name="connsiteX2" fmla="*/ 3331003 w 3906100"/>
              <a:gd name="connsiteY2" fmla="*/ 738067 h 3410976"/>
              <a:gd name="connsiteX3" fmla="*/ 3726867 w 3906100"/>
              <a:gd name="connsiteY3" fmla="*/ 1186628 h 3410976"/>
              <a:gd name="connsiteX4" fmla="*/ 3906038 w 3906100"/>
              <a:gd name="connsiteY4" fmla="*/ 1652466 h 3410976"/>
              <a:gd name="connsiteX5" fmla="*/ 3830623 w 3906100"/>
              <a:gd name="connsiteY5" fmla="*/ 2227501 h 3410976"/>
              <a:gd name="connsiteX6" fmla="*/ 3538393 w 3906100"/>
              <a:gd name="connsiteY6" fmla="*/ 2868524 h 3410976"/>
              <a:gd name="connsiteX7" fmla="*/ 3189601 w 3906100"/>
              <a:gd name="connsiteY7" fmla="*/ 3179609 h 3410976"/>
              <a:gd name="connsiteX8" fmla="*/ 2404404 w 3906100"/>
              <a:gd name="connsiteY8" fmla="*/ 3410976 h 3410976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26867 w 3906100"/>
              <a:gd name="connsiteY3" fmla="*/ 1193711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9267 h 3418059"/>
              <a:gd name="connsiteX1" fmla="*/ 2048869 w 3906100"/>
              <a:gd name="connsiteY1" fmla="*/ 394099 h 3418059"/>
              <a:gd name="connsiteX2" fmla="*/ 3246100 w 3906100"/>
              <a:gd name="connsiteY2" fmla="*/ 2164672 h 3418059"/>
              <a:gd name="connsiteX3" fmla="*/ 1188346 w 3906100"/>
              <a:gd name="connsiteY3" fmla="*/ 2711048 h 3418059"/>
              <a:gd name="connsiteX4" fmla="*/ 1584431 w 3906100"/>
              <a:gd name="connsiteY4" fmla="*/ 1547833 h 3418059"/>
              <a:gd name="connsiteX5" fmla="*/ 0 w 3906100"/>
              <a:gd name="connsiteY5" fmla="*/ 859267 h 3418059"/>
              <a:gd name="connsiteX0" fmla="*/ 0 w 3906100"/>
              <a:gd name="connsiteY0" fmla="*/ 859267 h 3418059"/>
              <a:gd name="connsiteX1" fmla="*/ 1954601 w 3906100"/>
              <a:gd name="connsiteY1" fmla="*/ 7600 h 3418059"/>
              <a:gd name="connsiteX2" fmla="*/ 3189601 w 3906100"/>
              <a:gd name="connsiteY2" fmla="*/ 500053 h 3418059"/>
              <a:gd name="connsiteX3" fmla="*/ 3783428 w 3906100"/>
              <a:gd name="connsiteY3" fmla="*/ 1231419 h 3418059"/>
              <a:gd name="connsiteX4" fmla="*/ 3906038 w 3906100"/>
              <a:gd name="connsiteY4" fmla="*/ 1659549 h 3418059"/>
              <a:gd name="connsiteX5" fmla="*/ 3830623 w 3906100"/>
              <a:gd name="connsiteY5" fmla="*/ 2234584 h 3418059"/>
              <a:gd name="connsiteX6" fmla="*/ 3538393 w 3906100"/>
              <a:gd name="connsiteY6" fmla="*/ 2875607 h 3418059"/>
              <a:gd name="connsiteX7" fmla="*/ 3189601 w 3906100"/>
              <a:gd name="connsiteY7" fmla="*/ 3186692 h 3418059"/>
              <a:gd name="connsiteX8" fmla="*/ 2404404 w 3906100"/>
              <a:gd name="connsiteY8" fmla="*/ 3418059 h 3418059"/>
              <a:gd name="connsiteX0" fmla="*/ 0 w 3906100"/>
              <a:gd name="connsiteY0" fmla="*/ 855062 h 3413854"/>
              <a:gd name="connsiteX1" fmla="*/ 2048869 w 3906100"/>
              <a:gd name="connsiteY1" fmla="*/ 389894 h 3413854"/>
              <a:gd name="connsiteX2" fmla="*/ 3246100 w 3906100"/>
              <a:gd name="connsiteY2" fmla="*/ 2160467 h 3413854"/>
              <a:gd name="connsiteX3" fmla="*/ 1188346 w 3906100"/>
              <a:gd name="connsiteY3" fmla="*/ 2706843 h 3413854"/>
              <a:gd name="connsiteX4" fmla="*/ 1584431 w 3906100"/>
              <a:gd name="connsiteY4" fmla="*/ 1543628 h 3413854"/>
              <a:gd name="connsiteX5" fmla="*/ 0 w 3906100"/>
              <a:gd name="connsiteY5" fmla="*/ 855062 h 3413854"/>
              <a:gd name="connsiteX0" fmla="*/ 0 w 3906100"/>
              <a:gd name="connsiteY0" fmla="*/ 855062 h 3413854"/>
              <a:gd name="connsiteX1" fmla="*/ 672643 w 3906100"/>
              <a:gd name="connsiteY1" fmla="*/ 307312 h 3413854"/>
              <a:gd name="connsiteX2" fmla="*/ 1954601 w 3906100"/>
              <a:gd name="connsiteY2" fmla="*/ 3395 h 3413854"/>
              <a:gd name="connsiteX3" fmla="*/ 3189601 w 3906100"/>
              <a:gd name="connsiteY3" fmla="*/ 495848 h 3413854"/>
              <a:gd name="connsiteX4" fmla="*/ 3783428 w 3906100"/>
              <a:gd name="connsiteY4" fmla="*/ 1227214 h 3413854"/>
              <a:gd name="connsiteX5" fmla="*/ 3906038 w 3906100"/>
              <a:gd name="connsiteY5" fmla="*/ 1655344 h 3413854"/>
              <a:gd name="connsiteX6" fmla="*/ 3830623 w 3906100"/>
              <a:gd name="connsiteY6" fmla="*/ 2230379 h 3413854"/>
              <a:gd name="connsiteX7" fmla="*/ 3538393 w 3906100"/>
              <a:gd name="connsiteY7" fmla="*/ 2871402 h 3413854"/>
              <a:gd name="connsiteX8" fmla="*/ 3189601 w 3906100"/>
              <a:gd name="connsiteY8" fmla="*/ 3182487 h 3413854"/>
              <a:gd name="connsiteX9" fmla="*/ 2404404 w 3906100"/>
              <a:gd name="connsiteY9" fmla="*/ 3413854 h 3413854"/>
              <a:gd name="connsiteX0" fmla="*/ 103695 w 4009795"/>
              <a:gd name="connsiteY0" fmla="*/ 855062 h 3413854"/>
              <a:gd name="connsiteX1" fmla="*/ 2152564 w 4009795"/>
              <a:gd name="connsiteY1" fmla="*/ 389894 h 3413854"/>
              <a:gd name="connsiteX2" fmla="*/ 3349795 w 4009795"/>
              <a:gd name="connsiteY2" fmla="*/ 2160467 h 3413854"/>
              <a:gd name="connsiteX3" fmla="*/ 1292041 w 4009795"/>
              <a:gd name="connsiteY3" fmla="*/ 2706843 h 3413854"/>
              <a:gd name="connsiteX4" fmla="*/ 1688126 w 4009795"/>
              <a:gd name="connsiteY4" fmla="*/ 1543628 h 3413854"/>
              <a:gd name="connsiteX5" fmla="*/ 103695 w 4009795"/>
              <a:gd name="connsiteY5" fmla="*/ 855062 h 3413854"/>
              <a:gd name="connsiteX0" fmla="*/ 0 w 4009795"/>
              <a:gd name="connsiteY0" fmla="*/ 694806 h 3413854"/>
              <a:gd name="connsiteX1" fmla="*/ 776338 w 4009795"/>
              <a:gd name="connsiteY1" fmla="*/ 307312 h 3413854"/>
              <a:gd name="connsiteX2" fmla="*/ 2058296 w 4009795"/>
              <a:gd name="connsiteY2" fmla="*/ 3395 h 3413854"/>
              <a:gd name="connsiteX3" fmla="*/ 3293296 w 4009795"/>
              <a:gd name="connsiteY3" fmla="*/ 495848 h 3413854"/>
              <a:gd name="connsiteX4" fmla="*/ 3887123 w 4009795"/>
              <a:gd name="connsiteY4" fmla="*/ 1227214 h 3413854"/>
              <a:gd name="connsiteX5" fmla="*/ 4009733 w 4009795"/>
              <a:gd name="connsiteY5" fmla="*/ 1655344 h 3413854"/>
              <a:gd name="connsiteX6" fmla="*/ 3934318 w 4009795"/>
              <a:gd name="connsiteY6" fmla="*/ 2230379 h 3413854"/>
              <a:gd name="connsiteX7" fmla="*/ 3642088 w 4009795"/>
              <a:gd name="connsiteY7" fmla="*/ 2871402 h 3413854"/>
              <a:gd name="connsiteX8" fmla="*/ 3293296 w 4009795"/>
              <a:gd name="connsiteY8" fmla="*/ 3182487 h 3413854"/>
              <a:gd name="connsiteX9" fmla="*/ 2508099 w 4009795"/>
              <a:gd name="connsiteY9" fmla="*/ 3413854 h 341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09795" h="3413854" stroke="0" extrusionOk="0">
                <a:moveTo>
                  <a:pt x="103695" y="855062"/>
                </a:moveTo>
                <a:cubicBezTo>
                  <a:pt x="565889" y="457877"/>
                  <a:pt x="1378129" y="273469"/>
                  <a:pt x="2152564" y="389894"/>
                </a:cubicBezTo>
                <a:cubicBezTo>
                  <a:pt x="3427641" y="581584"/>
                  <a:pt x="4031510" y="1474638"/>
                  <a:pt x="3349795" y="2160467"/>
                </a:cubicBezTo>
                <a:cubicBezTo>
                  <a:pt x="2922365" y="2590476"/>
                  <a:pt x="2098074" y="2809343"/>
                  <a:pt x="1292041" y="2706843"/>
                </a:cubicBezTo>
                <a:lnTo>
                  <a:pt x="1688126" y="1543628"/>
                </a:lnTo>
                <a:lnTo>
                  <a:pt x="103695" y="855062"/>
                </a:lnTo>
                <a:close/>
              </a:path>
              <a:path w="4009795" h="3413854" fill="none">
                <a:moveTo>
                  <a:pt x="0" y="694806"/>
                </a:moveTo>
                <a:cubicBezTo>
                  <a:pt x="181237" y="592517"/>
                  <a:pt x="450571" y="449256"/>
                  <a:pt x="776338" y="307312"/>
                </a:cubicBezTo>
                <a:cubicBezTo>
                  <a:pt x="1102105" y="165368"/>
                  <a:pt x="1638803" y="-28028"/>
                  <a:pt x="2058296" y="3395"/>
                </a:cubicBezTo>
                <a:cubicBezTo>
                  <a:pt x="2477789" y="34818"/>
                  <a:pt x="2997918" y="249458"/>
                  <a:pt x="3293296" y="495848"/>
                </a:cubicBezTo>
                <a:cubicBezTo>
                  <a:pt x="3588674" y="742238"/>
                  <a:pt x="3803853" y="1033965"/>
                  <a:pt x="3887123" y="1227214"/>
                </a:cubicBezTo>
                <a:cubicBezTo>
                  <a:pt x="3970393" y="1420463"/>
                  <a:pt x="4008152" y="1594987"/>
                  <a:pt x="4009733" y="1655344"/>
                </a:cubicBezTo>
                <a:cubicBezTo>
                  <a:pt x="4011314" y="1715701"/>
                  <a:pt x="3983023" y="2068552"/>
                  <a:pt x="3934318" y="2230379"/>
                </a:cubicBezTo>
                <a:cubicBezTo>
                  <a:pt x="3885613" y="2392206"/>
                  <a:pt x="3734785" y="2715860"/>
                  <a:pt x="3642088" y="2871402"/>
                </a:cubicBezTo>
                <a:cubicBezTo>
                  <a:pt x="3549391" y="3026944"/>
                  <a:pt x="3482294" y="3092078"/>
                  <a:pt x="3293296" y="3182487"/>
                </a:cubicBezTo>
                <a:cubicBezTo>
                  <a:pt x="3104298" y="3272896"/>
                  <a:pt x="2612256" y="3365866"/>
                  <a:pt x="2508099" y="3413854"/>
                </a:cubicBezTo>
              </a:path>
            </a:pathLst>
          </a:custGeom>
          <a:solidFill>
            <a:schemeClr val="bg1">
              <a:alpha val="0"/>
            </a:schemeClr>
          </a:solidFill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8" name="Groupe 57"/>
          <p:cNvGrpSpPr/>
          <p:nvPr/>
        </p:nvGrpSpPr>
        <p:grpSpPr>
          <a:xfrm>
            <a:off x="4683645" y="2493889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40" name="Connecteur droit avec flèche 39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Connecteur droit 60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7" name="Connecteur droit 56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5" name="Groupe 64"/>
          <p:cNvGrpSpPr/>
          <p:nvPr/>
        </p:nvGrpSpPr>
        <p:grpSpPr>
          <a:xfrm>
            <a:off x="5436096" y="4166091"/>
            <a:ext cx="106545" cy="360040"/>
            <a:chOff x="3870655" y="1765502"/>
            <a:chExt cx="106545" cy="360040"/>
          </a:xfrm>
          <a:scene3d>
            <a:camera prst="orthographicFront">
              <a:rot lat="0" lon="0" rev="18900000"/>
            </a:camera>
            <a:lightRig rig="threePt" dir="t"/>
          </a:scene3d>
        </p:grpSpPr>
        <p:cxnSp>
          <p:nvCxnSpPr>
            <p:cNvPr id="66" name="Connecteur droit avec flèche 65"/>
            <p:cNvCxnSpPr/>
            <p:nvPr/>
          </p:nvCxnSpPr>
          <p:spPr bwMode="auto">
            <a:xfrm>
              <a:off x="3870655" y="1765502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Connecteur droit 66"/>
            <p:cNvCxnSpPr/>
            <p:nvPr/>
          </p:nvCxnSpPr>
          <p:spPr bwMode="auto">
            <a:xfrm>
              <a:off x="3870655" y="188182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Connecteur droit 67"/>
            <p:cNvCxnSpPr/>
            <p:nvPr/>
          </p:nvCxnSpPr>
          <p:spPr bwMode="auto">
            <a:xfrm>
              <a:off x="3870655" y="1765502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0" name="Connecteur droit avec flèche 69"/>
          <p:cNvCxnSpPr/>
          <p:nvPr/>
        </p:nvCxnSpPr>
        <p:spPr bwMode="auto">
          <a:xfrm>
            <a:off x="3196488" y="1701801"/>
            <a:ext cx="0" cy="3600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0" rev="20399999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6" name="Groupe 15"/>
          <p:cNvGrpSpPr/>
          <p:nvPr/>
        </p:nvGrpSpPr>
        <p:grpSpPr>
          <a:xfrm>
            <a:off x="1245379" y="1701801"/>
            <a:ext cx="106545" cy="360040"/>
            <a:chOff x="1245379" y="1701801"/>
            <a:chExt cx="106545" cy="360040"/>
          </a:xfrm>
        </p:grpSpPr>
        <p:cxnSp>
          <p:nvCxnSpPr>
            <p:cNvPr id="74" name="Connecteur droit avec flèche 73"/>
            <p:cNvCxnSpPr/>
            <p:nvPr/>
          </p:nvCxnSpPr>
          <p:spPr bwMode="auto">
            <a:xfrm>
              <a:off x="1331640" y="1701801"/>
              <a:ext cx="0" cy="36004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Connecteur droit 75"/>
            <p:cNvCxnSpPr/>
            <p:nvPr/>
          </p:nvCxnSpPr>
          <p:spPr bwMode="auto">
            <a:xfrm>
              <a:off x="1245379" y="1704111"/>
              <a:ext cx="106545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500000"/>
              </a:camera>
              <a:lightRig rig="threePt" dir="t"/>
            </a:scene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" name="Groupe 3"/>
          <p:cNvGrpSpPr/>
          <p:nvPr/>
        </p:nvGrpSpPr>
        <p:grpSpPr>
          <a:xfrm>
            <a:off x="464025" y="971435"/>
            <a:ext cx="320945" cy="730365"/>
            <a:chOff x="464025" y="971435"/>
            <a:chExt cx="320945" cy="730365"/>
          </a:xfrm>
        </p:grpSpPr>
        <p:sp>
          <p:nvSpPr>
            <p:cNvPr id="62" name="Étoile à 4 branches 61"/>
            <p:cNvSpPr/>
            <p:nvPr/>
          </p:nvSpPr>
          <p:spPr bwMode="auto">
            <a:xfrm>
              <a:off x="464025" y="1340767"/>
              <a:ext cx="320945" cy="361033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518571" y="971435"/>
              <a:ext cx="45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5076056" y="1029954"/>
            <a:ext cx="39604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/>
              <a:t>Objectif</a:t>
            </a:r>
            <a:r>
              <a:rPr lang="fr-FR" sz="2000" dirty="0" smtClean="0"/>
              <a:t>:</a:t>
            </a:r>
          </a:p>
          <a:p>
            <a:endParaRPr lang="fr-FR" sz="2000" dirty="0"/>
          </a:p>
          <a:p>
            <a:r>
              <a:rPr lang="fr-FR" sz="2000" dirty="0" smtClean="0"/>
              <a:t>Parcourir la plus grande distance </a:t>
            </a:r>
            <a:r>
              <a:rPr lang="fr-FR" sz="2000" i="1" dirty="0" smtClean="0"/>
              <a:t>d</a:t>
            </a:r>
            <a:r>
              <a:rPr lang="fr-FR" sz="2000" dirty="0" smtClean="0"/>
              <a:t> en un temps donné ∆t</a:t>
            </a:r>
          </a:p>
          <a:p>
            <a:endParaRPr lang="fr-FR" sz="2000" dirty="0"/>
          </a:p>
          <a:p>
            <a:pPr marL="742950" lvl="1" indent="-285750">
              <a:buFont typeface="Arial" pitchFamily="34" charset="0"/>
              <a:buChar char="→"/>
            </a:pPr>
            <a:r>
              <a:rPr lang="fr-FR" sz="2000" b="1" dirty="0" smtClean="0"/>
              <a:t>Méthode des isochrones</a:t>
            </a:r>
          </a:p>
          <a:p>
            <a:endParaRPr lang="fr-FR" sz="2000" dirty="0"/>
          </a:p>
        </p:txBody>
      </p:sp>
      <p:sp>
        <p:nvSpPr>
          <p:cNvPr id="6" name="Organigramme : Ou 5"/>
          <p:cNvSpPr/>
          <p:nvPr/>
        </p:nvSpPr>
        <p:spPr bwMode="auto">
          <a:xfrm>
            <a:off x="873250" y="4869160"/>
            <a:ext cx="107900" cy="108592"/>
          </a:xfrm>
          <a:prstGeom prst="flowChartOr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5432" y="4977752"/>
            <a:ext cx="124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4572000" y="4977752"/>
            <a:ext cx="227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Etape n</a:t>
            </a:r>
            <a:endParaRPr lang="fr-FR" dirty="0"/>
          </a:p>
          <a:p>
            <a:r>
              <a:rPr lang="fr-FR" sz="1400" dirty="0" smtClean="0"/>
              <a:t>→Isochrone à l’instant </a:t>
            </a:r>
            <a:r>
              <a:rPr lang="el-GR" sz="1400" dirty="0" smtClean="0"/>
              <a:t>ζ</a:t>
            </a:r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6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214818"/>
            <a:ext cx="2339975" cy="53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45309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3670</TotalTime>
  <Words>627</Words>
  <Application>Microsoft Office PowerPoint</Application>
  <PresentationFormat>On-screen Show (4:3)</PresentationFormat>
  <Paragraphs>190</Paragraphs>
  <Slides>17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1_Thème Office</vt:lpstr>
      <vt:lpstr>Thème Office</vt:lpstr>
      <vt:lpstr>2_Thème Office</vt:lpstr>
      <vt:lpstr>Rencontres Maths Industrie Voile et innovations mathématiques   Météo et routage</vt:lpstr>
      <vt:lpstr>Atelier météo et routage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Routage : analyse</vt:lpstr>
      <vt:lpstr>Routage : le futur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Paola Martin</dc:creator>
  <cp:lastModifiedBy>Ronan GOLHEN</cp:lastModifiedBy>
  <cp:revision>48</cp:revision>
  <dcterms:created xsi:type="dcterms:W3CDTF">2011-11-25T09:55:27Z</dcterms:created>
  <dcterms:modified xsi:type="dcterms:W3CDTF">2011-12-08T21:22:29Z</dcterms:modified>
</cp:coreProperties>
</file>